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7" r:id="rId3"/>
    <p:sldId id="277" r:id="rId4"/>
    <p:sldId id="284" r:id="rId5"/>
    <p:sldId id="303" r:id="rId6"/>
    <p:sldId id="302" r:id="rId7"/>
    <p:sldId id="304" r:id="rId8"/>
    <p:sldId id="308" r:id="rId9"/>
    <p:sldId id="292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orient="horz" pos="2659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2880">
          <p15:clr>
            <a:srgbClr val="A4A3A4"/>
          </p15:clr>
        </p15:guide>
        <p15:guide id="7" pos="476">
          <p15:clr>
            <a:srgbClr val="A4A3A4"/>
          </p15:clr>
        </p15:guide>
        <p15:guide id="8" pos="1066">
          <p15:clr>
            <a:srgbClr val="A4A3A4"/>
          </p15:clr>
        </p15:guide>
        <p15:guide id="9" pos="3061">
          <p15:clr>
            <a:srgbClr val="A4A3A4"/>
          </p15:clr>
        </p15:guide>
        <p15:guide id="10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3A"/>
    <a:srgbClr val="417F7F"/>
    <a:srgbClr val="AEA79F"/>
    <a:srgbClr val="ED1848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3516" autoAdjust="0"/>
  </p:normalViewPr>
  <p:slideViewPr>
    <p:cSldViewPr showGuides="1">
      <p:cViewPr varScale="1">
        <p:scale>
          <a:sx n="95" d="100"/>
          <a:sy n="95" d="100"/>
        </p:scale>
        <p:origin x="1266" y="96"/>
      </p:cViewPr>
      <p:guideLst>
        <p:guide orient="horz" pos="2160"/>
        <p:guide orient="horz" pos="1344"/>
        <p:guide orient="horz" pos="1979"/>
        <p:guide orient="horz" pos="2659"/>
        <p:guide orient="horz" pos="1207"/>
        <p:guide pos="2880"/>
        <p:guide pos="476"/>
        <p:guide pos="1066"/>
        <p:guide pos="3061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001BA-5F1D-4DE9-B0DE-700E7B933758}" type="datetimeFigureOut">
              <a:rPr lang="en-GB" smtClean="0"/>
              <a:pPr/>
              <a:t>03/08/2018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C2D9E-82F3-4664-A920-4B09BD9540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9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3CD94-CAC2-461B-BA38-34FDF1F798A9}" type="datetimeFigureOut">
              <a:rPr lang="en-GB" smtClean="0"/>
              <a:pPr/>
              <a:t>03/08/2018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1D17-F4E8-4709-99EC-0CA8509DEC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7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CA9F-B8F5-FC46-AA6E-301BDF3FDE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CA9F-B8F5-FC46-AA6E-301BDF3FDE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CA9F-B8F5-FC46-AA6E-301BDF3FDE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CA9F-B8F5-FC46-AA6E-301BDF3FDE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117848" y="116632"/>
            <a:ext cx="8928992" cy="6624736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/>
          <a:lstStyle/>
          <a:p>
            <a:pPr algn="ctr"/>
            <a:endParaRPr lang="en-GB" altLang="en-US" sz="4000"/>
          </a:p>
        </p:txBody>
      </p:sp>
      <p:sp>
        <p:nvSpPr>
          <p:cNvPr id="9" name="Rectangle 2"/>
          <p:cNvSpPr/>
          <p:nvPr userDrawn="1"/>
        </p:nvSpPr>
        <p:spPr>
          <a:xfrm>
            <a:off x="130206" y="3871866"/>
            <a:ext cx="710617" cy="115212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rgbClr val="FF0000"/>
              </a:solidFill>
              <a:latin typeface="Calibri"/>
              <a:ea typeface="+mn-ea"/>
              <a:cs typeface="+mn-cs"/>
              <a:sym typeface="GillSan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772400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6362"/>
            <a:ext cx="2049153" cy="5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+mn-lt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1"/>
            <a:ext cx="6995120" cy="4061048"/>
          </a:xfrm>
        </p:spPr>
        <p:txBody>
          <a:bodyPr>
            <a:normAutofit/>
          </a:bodyPr>
          <a:lstStyle>
            <a:lvl1pPr marL="342900" indent="-342900">
              <a:buClr>
                <a:srgbClr val="D0103A"/>
              </a:buClr>
              <a:buFont typeface="Wingdings" pitchFamily="2" charset="2"/>
              <a:buChar char="w"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Clr>
                <a:srgbClr val="D0103A"/>
              </a:buClr>
              <a:buFont typeface="Wingdings" pitchFamily="2" charset="2"/>
              <a:buChar char="w"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>
              <a:buClr>
                <a:srgbClr val="D0103A"/>
              </a:buClr>
              <a:buFont typeface="Wingdings" pitchFamily="2" charset="2"/>
              <a:buChar char="w"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>
              <a:buClr>
                <a:srgbClr val="D0103A"/>
              </a:buClr>
              <a:buFont typeface="Wingdings" pitchFamily="2" charset="2"/>
              <a:buChar char="w"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>
              <a:buClr>
                <a:srgbClr val="D0103A"/>
              </a:buClr>
              <a:buFont typeface="Wingdings" pitchFamily="2" charset="2"/>
              <a:buChar char="w"/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999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9"/>
          <p:cNvSpPr>
            <a:spLocks noGrp="1"/>
          </p:cNvSpPr>
          <p:nvPr>
            <p:ph type="pic" sz="quarter" idx="10"/>
          </p:nvPr>
        </p:nvSpPr>
        <p:spPr>
          <a:xfrm>
            <a:off x="499045" y="1350976"/>
            <a:ext cx="1328737" cy="17843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978347" y="1268760"/>
            <a:ext cx="6842125" cy="244827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rgbClr val="C00000"/>
                </a:solidFill>
              </a:defRPr>
            </a:lvl1pPr>
            <a:lvl2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spcBef>
                <a:spcPts val="600"/>
              </a:spcBef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9"/>
          <p:cNvSpPr>
            <a:spLocks noGrp="1"/>
          </p:cNvSpPr>
          <p:nvPr>
            <p:ph type="pic" sz="quarter" idx="12"/>
          </p:nvPr>
        </p:nvSpPr>
        <p:spPr>
          <a:xfrm>
            <a:off x="499045" y="3902156"/>
            <a:ext cx="1328737" cy="17843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1978347" y="3861048"/>
            <a:ext cx="6842125" cy="2520280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rgbClr val="C00000"/>
                </a:solidFill>
              </a:defRPr>
            </a:lvl1pPr>
            <a:lvl2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spcBef>
                <a:spcPts val="600"/>
              </a:spcBef>
              <a:buNone/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01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50" y="1484313"/>
            <a:ext cx="4176713" cy="4752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787900" y="1484313"/>
            <a:ext cx="3960813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EA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>
            <a:off x="539750" y="383258"/>
            <a:ext cx="3095625" cy="0"/>
          </a:xfrm>
          <a:prstGeom prst="line">
            <a:avLst/>
          </a:prstGeom>
          <a:noFill/>
          <a:ln w="25400" algn="ctr">
            <a:solidFill>
              <a:srgbClr val="D010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3258"/>
            <a:ext cx="8229600" cy="1034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7544" y="6403907"/>
            <a:ext cx="87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KF.EXPERT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41" y="397116"/>
            <a:ext cx="1175059" cy="4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9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0103A"/>
        </a:buClr>
        <a:buFont typeface="Wingdings" pitchFamily="2" charset="2"/>
        <a:buChar char="w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0103A"/>
        </a:buClr>
        <a:buFont typeface="Wingdings" pitchFamily="2" charset="2"/>
        <a:buChar char="w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0103A"/>
        </a:buClr>
        <a:buFont typeface="Wingdings" pitchFamily="2" charset="2"/>
        <a:buChar char="w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0103A"/>
        </a:buClr>
        <a:buFont typeface="Wingdings" pitchFamily="2" charset="2"/>
        <a:buChar char="w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0103A"/>
        </a:buClr>
        <a:buFont typeface="Wingdings" pitchFamily="2" charset="2"/>
        <a:buChar char="w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https://img.pulse-stat.com/9dae6d62c816560a842268bde2cd317d/files/emailservice/userfiles/651fbdd31b721fe6e121006c9011a4c56735379/retail-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https://img.pulse-stat.com/9dae6d62c816560a842268bde2cd317d/files/emailservice/userfiles/651fbdd31b721fe6e121006c9011a4c56735379/torg_400_2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img.pulse-stat.com/9dae6d62c816560a842268bde2cd317d/files/emailservice/userfiles/651fbdd31b721fe6e121006c9011a4c56735379/-2_etazh_png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img.pulse-stat.com/9dae6d62c816560a842268bde2cd317d/files/emailservice/userfiles/651fbdd31b721fe6e121006c9011a4c56735379/torg_3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img.pulse-stat.com/9dae6d62c816560a842268bde2cd317d/files/emailservice/userfiles/651fbdd31b721fe6e121006c9011a4c56735379/bez2_719x405.png" TargetMode="External"/><Relationship Id="rId4" Type="http://schemas.openxmlformats.org/officeDocument/2006/relationships/image" Target="https://img.pulse-stat.com/9dae6d62c816560a842268bde2cd317d/files/emailservice/userfiles/651fbdd31b721fe6e121006c9011a4c56735379/torg_400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БАШНЯ ФЕДЕРАЦИЯ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ПРОДАЖА</a:t>
            </a:r>
          </a:p>
        </p:txBody>
      </p:sp>
    </p:spTree>
    <p:extLst>
      <p:ext uri="{BB962C8B-B14F-4D97-AF65-F5344CB8AC3E}">
        <p14:creationId xmlns:p14="http://schemas.microsoft.com/office/powerpoint/2010/main" val="116559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72816"/>
            <a:ext cx="368275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Уже сейчас комплекс посещают более 5000 гостей ежедневно. На -2 этаже расположится точка сбора гостей уникальной смотровой площадки, расположенной на 89 этаже, которую ежедневно посещают более 3000 гостей.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Галерея соединена подземными переходами с метро и ТПУ "Деловой Центр", 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ТРЦ "</a:t>
            </a:r>
            <a:r>
              <a:rPr lang="ru-RU" sz="14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Афимолл</a:t>
            </a: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" 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и другими башнями "Москва-Сити"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Clr>
                <a:srgbClr val="D0103A"/>
              </a:buClr>
              <a:buFont typeface="Wingdings" pitchFamily="2" charset="2"/>
              <a:buChar char="w"/>
            </a:pPr>
            <a:endParaRPr lang="en-GB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AutoShape 2" descr="data:image/jpeg;base64,/9j/4AAQSkZJRgABAQAAAQABAAD/2wCEAAkGBxQSEhUUExIVFhUXGBwWGBcWFxkaHBgdGx4YFxgfFxoeHSggGxwlGyAYITEhKikrLi4vHh8zODMsNyotLisBCgoKDg0OGxAQGzAmICYsLzcyKzQsNDQ3LiwsNC00LCwsLywsNDQsNCwsNC8sNDAsLDcuNCwvLDQsNDQsLy8sNf/AABEIALEBHAMBIgACEQEDEQH/xAAcAAEAAwEBAQEBAAAAAAAAAAAABAUGAwcCAQj/xABFEAACAQIEAwYCBggCCQUAAAABAhEAAwQSITEFIkEGE1FhcYEykRQjQqGxwQczUmJy0eHwc4IVFiQ0Q4Oy0vElNUSSov/EABkBAQADAQEAAAAAAAAAAAAAAAACAwQBBf/EADARAAIBAgQDBQgDAQAAAAAAAAABAgMRBBIhMUFR8BMiMmFxBUKBkaGxwdEz4fEU/9oADAMBAAIRAxEAPwD3GlKUApSlAKUpQClKUApSlAKUpQClKUApSlAKUpQClKUApSlAKUpQClKUApSlAKUpQClKUApSlAKUpQClKUApSlAKUpQClKUApSlAKUpQClKUApSlAKUpQClKUApXLE4lLal7jKijUsxAA9zVNc7YYPu86X1uSSoW3qxI0Iy7g6HeNqnGnKXhVyE6sIK8nYvqV5B2p7d3LiQvf22LFVs2zkMDTNcuLzz+6pXznesZ3mJtk3PpCubhgJeBvSf2QSxE7cu/rW2Hs6o1eTsYpe0afu9ff7H9JUr+duGdr8Xg7isCyKQSbOVhbb/JcZo9UKnauv8ArpxDG3MyXb6xrkssotgdOZBmB0P6zMPEgaiMsBNPcsWMi43aP6EpXg3C/wBMeLQizfS2WE/WMOeASOdQVXN4gRt03rZcG/S1hSVTFnuXYZlcK3dsp+Fp1IBHXUCDJG1VSws1HMtS1YiObLqej0rlhsQlxQ9tldGEqykEEeII0NdazF4pSlAKUpQClKUApSlAKUpQClKUApSlAKUpQClKUApSlAKUpQClVPaTtBZwNk3bxY/sogzO58FUb+uw61j8b26xeIsKcJgrtln3uYheVB+0qrmZvHVQPWrYUpT2KqlaEPEz0UmKy/Fe1q5haw0O0kNcKk20jQ6gjOZgaGJ8xFYVuw2Mxam5d4mWD6hhmcMCDBXmCqpkRA8PSq/C9hcVaxCWruJdsPILEX7qnLrsMsb9JG9a6eHpqXed+vqYa+Km4dzTzNBi8MXxYu3bxusUiGygWV0zEAEQo3JOkkbmBVB2i4qik9xYyZVidAxWeUxoEn5nSunbXsTh8Opazcum5cIGVrzEmfPUkTG5isdd4cbeVGLNanK4jm5pA1O+skKNyBXpUdUpJacP8PMnBZrOWvHq5zTjCuxVlfPIQEGdDuCNCOo/Gpt369iUWe7VHCSJlyQ2zQrLlMg7ag619WOxmcWVtXpu3luOnK4BFsC4FLDTeRmGxgVbcMZ1vPbuYUocoTOQy5swliHDRGrDYgQSdZqXaNuzfWpOpGCWaC4fr7kjAqt9rNzGfRrdpmIacSqHmVXDJ8WaAQSMw186p+KdmPozJi+F4sOgnmR1zqwb4STAYFSYBGoXWdzI4jwbE4tLbYXAKTahbi2lCIBHwq8jP7EkSJ3qjxjYzCWLttsDftK11X7y6lxVUKGBUMVG+ZgTm1B06k5qs1fV3fI14em8t4q1yHxVhdZcQyoDcL5zajKFKzbOUHl2Ig6gLB2rS4VPpmDt2VtqDbR2tOy5m7vLnK5TG8NGvhFYXAq10d1bWZdFEKJOaUhYMZiCDB8G1rWXsNew+OW0q3TiA9uwikZbT5wCVnb4STqREnzqUKkbX6uRrU5XSW6669C0/Rp2ofCNZt2XFy1iLqq9g5pQs5TNa6LM5iNiB4ma/oOvKOwPYZ7XErmKfCnD2VWbdt2RvrCApNvKzQqjPE/tADbT1evMxcouay287HpYZNR1v8RSlKymgUpSgFKUoBSlKAUpSgFKUoBSlKAUpSgFKUoBSlZ/juNd/qrJZVibl5dIH2URj1Y7uAconYkEShFydkQnNQV2U3GO3l2zcRlwTXcO102FZXHeu6lgTbtxBQFTqSPGuVn9Ji3rz2MPhrhuIst3rKgT4QM2XNIlhtOgJE6S4Fwm6jqyPdtWQqhbLXBeEjNmIJHKNY84B8K+7/F8HhsRcDsvf3AHcrblsuirmKr5QJ1MeVbexheyVzzniqlnr8ev0QL+GTGYpbuJe41ywCq2hZcKjMEbMok7grqTOkdCK/e0ONvoxsphHvB0kHQg6aiCyxG+866VLtdssJu942tSALgIkA7xrE+xqPiO1LXZt4D/AGi9GYZlKWgMwB7x2jYSQBr69L0pResdF1yMjSnxvfrmT+zOJP0a3aVCly3aUZLttrcECNNPhnqJrEX8ZefEMXMt8H1LsyW4YzlMTOh0r44pZ4teuscQCqjQLYdQFkwGAzz0OrGI6b1QDBDMyFcS3cyGIdng7GUXlIE9OgnatdCmoty01+hTX7yycjR4vDWDDFj3gOUG47sdTHWREScvrqNa++LYMXLVyxhRbLDe8TkWwG1ztmAKsFDARJJPrX5huGK6qo4c+RYzQqqZ3lgzZtZ6aCanfT2zNbFgoza92yd2G7sAgsdjlEEmY28hUpO6sn9TPHuu7Vzrw/E4HBrZAe5nthra3ck94XILrqSVll0LRudZM1XcM4o/EsQcPFxgOU5FPc2kI5ucfay9T8WgmtN2Y7B27wXFY1c7nmt2gzC3aXoY0LMRrLbSNJE1uuH4C1YQW7NtLaDZUUKB7CvOq4mMG1DV83+D2KGCc4qVR/BfkcOwNuxaSzaQJbtqFVR0A/vfrVb22wDYjAYq0gl3suFHi0EqPmBV3SvOT1PVP5Z7C49reOs3CA4LhnAjlDEKSVHwlSQZ0j0r+iOM3gi24y5jetBQR1NxQY88pasb2n/RfcN+7f4bft2Dftvau2rinJFwQ5QqCVJ3iNDqI2q57G9jMRYud9jcacTcChEUCEQaGTPxGQIMCPPSNs61OVm+BhdGd3ZLgbelKVhNwpSlAKUpQClKUApSlAKUpQClKUApSlAKUpQCvl3ABJIAGpJ0A9aw36QsDcuOgw+IuWr5XMmVioyoy5nbnAypm1ENIYCNozfD7WNxoT/SFxL2HWWPJy3oLqha2oWARDDQnQHlGjaIYdyWZMy1MVGDaa1LHtj2zbE2HXBH6g3FstiFZCXZic4tWyCXVVgnQZgSBpvW4njmKuGxh2XNeYFjktFRaC7SxJUsspM6TtHXWLglsAEsltVJICgIAumi9FERMamNTGlVH+vWAS4QMw5YDBCQRuICy0HTWK20YqK7sbnm16kqsrN28iS3FLmJyWLYeywB75ig5FSBIOq8xjL7npB7cMwKWEP0VNH5jfdyxuH7LCJe5r4lRERpUe9xRMQtixbvLcW8Stx1OrIBL8o1UZsqGQCM29aXDgBu7LZiokwIA6Lmg7+HTTYVybyqyVvLr8nKact2VaYDGKJc4W+/Rir2ivyDz66VB4xicZYXvbqYVragQqvdzZtxByQYieg9K1kmoHGuHi+oVkDidmYqokFSWjVtCdPOq4VO8s2xbOksry7nnXBlxfEb/euws2SpfLaUDveUIs5pzRIE9OkHUb3hXDUw1rIWLtOokST0n5/3tUXgbglUw7WzatrkDIFI0JDEw0DUbCesgVolWB1Hy1+VTr1HfKtuRGlTUu8zlhVbUlQuu4Mz8x98Cs1ir3fcTsYYEfqrly7IBbu1Kqqg9FZiZ66Dwq07R8bNhUCLNy4wtoCYAJnVjrCgAk9YFUf6PHGJ4hjcUASLaW8IrGOYqWe4RHQ/Vn3qpNxi5lqjGpUVPe256NSlKwnqilKUApSlAKUpQClKUApSlAKUpQClKUApSlAKUpQClKq+0HaCxgrYuYhyqnwVnOmpMKCYA3Pp4iupNuyONpK7LSvwmNTVd/pq02G+k2W762yyndkfWEnKqrMAMWhdYg7xrXkHavtPjnxAtXGIchWGHtOmW0xPKLpyg3DHSSPtQsRV1DDyquyKK+IjSXma/tZ2ls3mWzYm69wFMyaRbBZruR4+0LbKCDqVHrVzYwwg/CD5AAAnSRHWRv51S9nuEi0AbpV7rfE8nTXMignUhdp0+81e2HGxO/8ANfyg/OtkoqCyx4HlOp2ks0iNxPLcHdm0tx9CUYwo6EsYOm+mpPhUbvrdiFawq2tiyCVB0g/CDG8nWNJialYsm3fdplHUba5SnNPuJ+XnXZ7LunKcr7Bh9kHcr0JA2kHWKXSS5epG15Pn6dboy+EsLZ4leNi2ha9hpVhAysGUbr9kyWJ/drZ4KxlmWLGY3MACBG5k6asdSZ9K/MJgrdqSiKpb4iFALb7wNdz86/e9ObQEj5VXUnn2LoRyWzEoVzuCTljQgyf6fOuOAxvelyo5FYoG/bK6OQP2Q3LPUhukEygsSRuaq2NO6Pi3ZVNgBsABoPKK6lZjy1/81+R1pXGdSsYrtLY73HYcBT9WWvO2vgbSgeO5HpJrRdhOHrZtXihlbt9nEeSpaI9ihFfWNt6mpPZDGC7h+X7F27bOnVbjg1bWleireRRhU1iHfk/ui6pSlYT1hSlKAUpSgFKUoBSlKAUpSgFKUoBSlKAUpSgFKUoBWW7S4vPmAtrdsoDbvByFDM5RQFdiAMozFj00G4iuva/jF60FTDqHuSuYag5SYAU5SMx1032jUg1SdprTfQbouWiFOYphl1LC2e81I5mdyrPHhowma00oZbSZjr1c14Lhv+uv8xXDUt2cS1q272cKzW2w+Ha4XV7jq4L5pYFdGAE6mDByyeXBuEX7GMYEm86Am8VQsql8lwAPELJJWZ2GoWdNv2O7OraU32KNcv8A1r92sW5YSAgk8upOpiSYr5tYhLhvd2HWH5swMFio1UzqpWI2/Ct8JrwxPMrOycpcUdxiktKGuaH9ncz+747japn062wVlzAERzKVI6QQSI0nf518Z1KZLoEqsi5tpuebpFMJekIcszMlbZIBGx5tRIqLs9TPDTS+hYXVW5qN9NRt46eI2qXZSAB4CK42Xzax7nc+3Su7XAAT4VmlfY9Cml4j8doPtUG7jR3iWl1dpc6/AmwZvUwAOpnwNdsbfyiTsWjrsFJ/EHWvjDWkGZgIZoLE9YEDXyH4+ddSsrsjKV5WJmHtBFVRsoA+VdGauNm5OvTWT6afzqLibhYfEVUjfUGI5j4rA0B6Ez0qGVtludJEsYgEcpGpKqTsSJn1Ag+se9fcnx23qswdyXTQoMsWrcRCaczDYHTQdB6mrG1r4xsPONJpKNhGeY5X7czp7nc+ngKgfo+uhlxeUEKMUwE/wWy3zaT71bYg8p8qpP0f44XLmNVfhF8MNImVFs+vNbapO7pS+B2mksRH0ZsaVxxmKS0jPcbKqiSfD5V0tuGAKkEESCNQQdQQfCsdna56V1ex9UpSuHRSlKAUpSgFKUoBSlKAUpSgFKVV9o+PWsFZa/ezZF3yCT56eVdjFydkclJRV2WlKhcM4iL+chLihWygusBxlVwyGTKkMNfEEdKm0atoE01dCsn2/wAQ62Lqg3lBtHI1jNm7zmgEqQdQIHSTr0rSYzG27QBu3EtgmAXYKCfAEnesD+krjp+rs2VW730Wz1Vkc5rsMJ1CoDPTXcxV2Hi3NGfFTUab1OXYy2cFg7d6/bUYq5BzXCbjoj5dyYbM7At3YM9NxVhhbmIxVzvLxFsIMqqujCSjy6ycpy8sAnRnk6iq3gpfIly+c7s0hHnkzaCX1lssLJnSQIGh0GEs5evUmZ8ydBsN63Sgo3b35nkvEOo7Lbl1zJ/dhV5REDoPD+lVXGcYiIYjRM3p1BJ8xNcOK8TykowJtlSraAySQCCpEZcs9ddfKqjC4QKGCgqjGcjAb9ddSR7+ldpUfekU4jEKzjEsMDis0MsEMPx3++p2GEHqfUk/jt7RVJwe0LQ7oEkLqs/skkjXrG1XNtqsqLXQz0pFnhzX7eOkKRMr8s0n5iajrc61xOKTdW3hhGpMaaD10rNlbZu7RJWOfaa27W0RTAdiGMwVEFuXTcnl96szbGXLA2/pNRrjyiFuun4/0rpZuhwCDuobx32o75UuR1NZ2+aR92nMNoAo5R46b183MSB3hBHJCgHYmFIHuWArjhL0pPQMQfuP51XtdBzOFgLba7bEaFpzSfEyVPhqaKF2O1tFMtsCwhSzZjBXMdJnUld94Bj+VTzVCl5YXu9HdYtyQR9WTmGWYnVpI6HyFTcNjgyT1EKw8GIDQf8AKQfeozg9yynUSVmWBOlZns8VwuMYbJfdxvIDaXANtNe892qwvcUzLy6KZ54OijSQI1JM5RrOnQyMz2qsOot3EDLBW4ATJDKwK5zO5IgjXU+VW0ad7wlxK61a0ozjwZr8D2twmJSQWFtxys6EBx5HpuDBg61K7PYvDC2tjDnKtpcioSZyrppJJYecmsvwuxh8QquFChlzG2kAKWA7xSoEbabms9wfjOJZ0xBsouGFwXBCE3QrRzFg3LytsBqs6Gai8LFxaVy2ONq57u1vqeo8E4r9JTP3Vy0YByXIDAGYzAE5W0IKnUGrGotvGgkggrHUxH46e8V3tXQwlTI8awTWu1j1ac01a92fdKUqBYKUpQClKUApSlAKUpQConE+HW8Rae1eXNbdSrCSJB3Eggj5150v6VzduMMNhe8Xu8wFxhbKMHKN3jAtCn7IAnTz0j8L/TOrozXcG6FeWA0qCMxcs0SBGX7OhkE7VoWGqp6IzvE0mnd9eh6hisQli0zsctu2smATAHgBqfQV5p2yw+E4oQysS9trYZLgIyi6StuCeVRKsTvIkGNK72f0nribUpbS2G0+sOb5AZQT1GtUfHOLsoPdvbuYh8OrXnSGlrbKVAWYR2U3OnXSN610MNODvJa8DDiMZGbyxei34amc4aouZrN1ee2Xt3rTqGULoith1JhXzHLA5dDpJg6q/wAXw+Hu2s9/LaFhLdtsg+qaSXDFDCFlNsyY26VnrvDQuMmA1vFOTaDof1ZUXLpIYbFiVEdc28CtDh7OFw7or9yLUtNorEFoKuvKSpkHrHM3lWqSurowylFSs+KLtOLKy5rbq6nWU6+epME9TXA8XOrMOpCr49JPT+lYVcTh8Pfu3TcVFMrbQczFTBLNA6tMeUeQqfh+0NhyQbkRsXBUexarY0omSr2m8btehpW4g1wgtHoPxrjxPiDWbbOq5mAkL7gfIb1V4zHLZ7tt7VxiucGcrEArEaZfin2o2MViusNmKmdhIiJ6zoR46VNQXwM/f8TJaY8XCjAlS4zW59eZD4kMD6ivrD9sFV1S7aZZOrggqBMSdZ061WYzgwRS6M7EawDJ3zSP3hrHiYqbdKsFvBRlcw8DQOeo8m+RmK64wehZGSWqNHxbjiWFQnUN1BEAZkUk+gYn/KamcLxqX1Z7bKE1UsPGFgjp9ptawuP7JWrvOMwndkYmRGxU6DYV2wvDXsjJavXFtEy1thOdYC5VJMqcoj2HgazujG2j1L414pGyweOW7ZD5lOS5lJnfIxBPkSJPvX3wfGq0LMNFxN9T3Zg/dlPvWfweBzWYJZGe2uc7NoQ+3iII22JqZhMILdwZejtPm14BSSekkj5VCdOOqTJQrapsm3MQRbe2qkq+Y51HwSDqYMssRPUffXd7LOgFtgcqMgJ1zjKk+5IFV2Gw6oLNy02U2yQy+AUEHroCsfdXe+mRg1oAOryP3kZZ94kfM+FRaV9OmdUu73vL5bkksgtApkt5MrIRpDjlZWJ1gzBMbN41BbiAcObzMIXNatgSFGsMSARmExO2gqRfs94QQAumugjMY8jlPoetQFttnCFdFWARqCJMqV9Zj033FdhFcTk6kuBO4eFV2cJq0ZCZyqFUKWB15uUD2XzrtxT/AGpBlDCNSDHWViQd45vT1qsbDZ0H7JaDqR+9ABM+Ir4wmLNtmvqQLbJARmOVSN5WfiBkeOpruTXMt0cVTu5JbMrbSjD4hbjZnVFgqLhBzL11I1I08fvqz7Odgi1wXjdBw111vqq5kbID3llGA0gaEidyelQLuIsYlsqumZoJysDqDJy6weau+CuYzDA5H7xS+iNO0gNl15TGsjSZ01mraqnKPddn5jDVYU5WqK6PTcbbR1KuQMwK9J18POobY91BUKrFRoc0A+GsHU+HSsrbxIvFgrFSN832R5dCfuqdai1bk5iBrLnMT5knavO/58qs9fI9F45zeaKt59IuOCYi4EY4i6GZmLAKmUW1IHKD9oAzzHU1OfiFsfarBY3tQogcvmSYA6ba/fVDxDG33Ih8w6ZNj6k7f+atjgHN3loVP2q4RtHXzZ6dd7QWxt95AqNe7VW16T6E/wDbXkXErTZ7FzvL3K0PDwCDoBkkDc6mOlWerHMgbw5wYHtuavXs6mtyiftSvZOLXyPSrPa6wTBzL8iKucJi0ujNbcMPI/j4V5hheDEx3pcs2yLExvLdFFWKYbuSDbZrb/uOWPuIyn8Koq4OltB6l1H2nXjrUSa+T/R6LX4TWaPF7pQScpiS0D5+ArJ9oO1LfAjlmPifwUat+FZ6eCnN2NtT2pTitE2b7iXHbVkElpPgPzOwrJ43ts+chXtqPDLm++ayV3hFy9bJv3It6Fs4DE9RlSNK64PC2yv1ei7CEZp9wI9q9GlgqUN9TysR7QrVNnbyX7MhwLFGxdF65bzByRctW5UsNyCSfik5tYlgfWp1u7YRMRg75AtXFN6yZBdMxkhmiBETIB+I7Qa+LfCkCTcv9dGzKACf2gfi+Y3rvjLNm7h+6a5bYoPqbuYZ7ZkEmIJYE/ZHtE1fKnZWid7WLld/b5fIo7uGxFm7bUOv19svZupmIKgMRAmJOm4nUTV5wzhuIW0e9v5gwBKm0QyjrFyAB7keE1MwuNQXEhi+Rcqs9oCAd9VQEiZO8a0xvF1ObMbjGJCqIAjTSTI1mpRpyvqQqVnLRR+n9aEPiFxzkFmzkdMkuwlrsF5MAnKTIJ5p0HSrDiOEOJCubbmARoV06nQmqrCzINuxdAMncfMyfumam4XEXipz3SQT8KJzQNVBy6nTw19akoZXoVzk3Z8uuBTHgksWe0+XYc0xHwxofX3rmvBUGabdxmJ5Sfsj2A19QfatZhnttlbvNhMktqemwHTz9q+cWy5T3ZlhqQxkkeILtvGgAH867pfVHFXqbXKBuzgKhUa4q5gWDEQRqNo3idfOpw4eWYjfQAdJEg9OoMx4ZiNquWwZBCrfzNPNmQlVB3+Fub51+YnDZGUC/ncakhcg1EazIy+XvRSXAhKpN7s+OFcBW2ysveSszJkMCCAGHhXXg+Ee272ris1ltMuXodQZ8jIjw9aquP8AHL+HNtA+rtkDZhl1gEsoAIAkVR3MTiyrFbzKLbFTctXGUMSYRgp1CaNqdDVbbehZClOSzN7noGFtNa0YkTOUzvAnm8SBr5ifA1IuYO4+ovQCeiAmNtDsDv0NZHC8YuMil+8u52BGg7wQBqYIAIYEhvAxBq8wXErnRAo1Jzflp+FccJblTiosv8PZzMA3MQsK0Addf6+1feOwrHKdoYb9YPWPQa9DXDC8YKgZkGuu+3ksxIqVb4xbvi4oDSp8PhMeIOlZmpp3sWxUHG19Tg1uHGsFyx08Rl08NtY/rXa6GMCYZBAMasPXY6abVX43tTZVltKjPduHQ5SLYYbHN9o/w+G4rPWcQ2KYr9LzvcIKhri2lCkhjlS0QznJ1Y6HWOldSk9WTyJcdzWYriaBCjX7akD4c6zOhE65h7Vir/8A6ld+sxF7CKhK21E2y7ySWYeg0PQDxJjky2sISWtWFxLsrFbYa6baGO8FvMZzCGY5tJJ8BmteJcWN5UuLaL3VXMOcQj5WkKdJgOR1089alCCfAlJuDun8TPXMTZOGUStwCPpF24XDZkcovdM2g1DP4wR41bDg7JbCvbLtoVYubguFgD8TmFBJ1In79M/jOFNcyi7hsu8KABA+LUiMw9t/uv8A6XdS2hOHUMEC5HuaxoCVddAdT01A9qvjmRGra1lz5ka9he5V7+JxC3TBQYe0ghQm8SxjXQltTI8qmcF7c2khAmICAad6FcgjoSrTERr51nWsO1y59UqZ4E5+8IAGxXSZO/MK74Lhi2zccMLcFWQFg5lQykgmSJzHlJgbzpTJfR7Eu5a73060NxwjtlhL8icpgsGIiQOvmPev3E9q8I+W22KClhILnKGBMaGCInpm96wb21tOGKg5QQYTeTAjMSu4YEeZ2qsvXbdxxmtLkAOjLME6aAfDp4da48Mt1uIpS52PQb/ClubG26HUG26mfWZj1GvpUQ2voykW7F7JpyAghCvVJManzrGYV7tie4bl6KwGWPMaFjPXeOtTbXHMWJLsMsHZIUnbUz010B8Ksyy4lboPZNW5GowuLtRmuqyaZjmAMEToYJ19o13q0wXGLNxVa20jxUaLPjpIP9a8hx3Grly6CM2YaglREzp4kadfurUYTtriLKC22HWQABnVvcwfineaqbUtEWPBSir8X1xPUhiLVtNGLTqcobWepMZjXE8VsoCWZVHgMuY+E/1ivMsH21xALd5btshbbu8oA/dyn03n1qE/Gg5+C2UM5VKkEHT7Uz/5qMcOnudcKieyPS8XiXujQqiHrvA/At+AqoxHE7WFV1touZtM7ZZP3GJ8NazSdoBcQK9vLIkczMANd+YQJ8+o8ajDEYd3OZFLQdg0naABmI/s1dGmkvIoVOd+9cm8W4tcxMW88IN1WR/99BNfl/FlYXORAAgaD+/Os9cx2HVtLZWN2PJljwEzPyrsBYbUYcN5kT7TIkVYpLaKRf2G2a6Xp/ZdWrZusJGWdAHXWfJs0eOk1MfhKwIDZzPUgfeSDv41SLwq5dAKWWdToDJidjJYDrO1TsEt1TCW7tzINRbulwI8QeUN086635lMoP3X8OmSUw7K68y6iINtipPgXUET4a1PtYE3BD2CupAOTfzHMdD5xXy9q5cX6zD3VAIM51mfJeh9NaPauIwyJcDDVQWYqdOblUZZ8qi5X2ZS/qfD8KFzLqQoMQREjwH8xNQ8TwEq2a3oTO1zSOuhaPar/B44shYpedTqTy5QfIzmgCv29x1GH1QxBiQIQMu88x3I0neo55X2OxclsyLw3gl0D9YimBAJV5G0AkQPY1c2luLq92xJMBQebWYEEwDtVbw3i2IuMRiEsCyAYaCJnTYkjbzqDxTiJw6fUYd7qzqVzKijWfhJnXptM9arlme5LKnKy1fqarE4TEkAB0Xw+rDDTfbXTx09KzGM7N3rtws16SsyVMZPHNsRvsKouF9scfffLZW2AsBlCjbXLrIYyPOtBjeIYxrZjDiSNSMwPnqTBrlPNwsWVKbpyS4+pXYzsi5Yk3XbTSNj0GhJ8vSvixwEW+7ykiR9rLHnpO3kKl9k+OIMym9dtsGMpcbMvSchIMAbbjer7E40IxHeWJYyYKqSPRZmfMirM0kyM5TXdbIuPu21VVuMmcQP5REztVRicVaTnLFdcpIBUTOmu331a4q+twEhCsCA2cHXpowgGqvFujAqcRmBMwzI5UjqAkZR0ImpRKIpHNuJMpcsrBU0khgI8c0xHnXTh/HrLzopUwDDj7O2o236HrUdUVAYe052CkASNAYGpMV+43hKAF+7UqIkLoV8jPl4VJpE1k21Ll8XhroKOJB1gnefvqvu8FwlwZVAhRoJ6bggyDp5VS2rNoq0csz8QI9vDauPC7Ny3OV1cgwAwbzB9/anZ2JqFk7SsaDBdmMHbZXdRM6Z26nbzPWrCxgMLbnurKamTAck9Pi1gDfWqJrl1FnLaYzM8wIjoNPvqNgXu3Xhgv8A+zHp5VHsle5y85Jty+pormGwxBVrQBB31666EMfxrgMNYt6W1UaEbEecRvUG5w65MopJG2+nsOlTcLauqJcDMZCqDJ9vGpWS4lTbtoybhOEIdWtqdd2BBn0O+++/nU63we3oAFAiGBjQb6kzVfhMflIm2cxgGSRJ6ddqlPxcrcUvbIQsQwyuxI8iNAOu1VSU76Ba7k0cEwzRJU6QAoUg/cRtS7wm0JAtyp1kkaeyoNauMBicPdnumDECSBEifvqQ4y7Aj7qydrJOzuauy04FQeHWzH1YfLtAJI8+g96+bvDLbavh1ZhABKqIgaanQa1Y3Lhmq9sahbIHQsN1DAke011OTK3ZbEU8Hs5v1KA+O2vlpFfd/g9qCy2wDHMVKiemsASPapgSBOvtB+4mo92/ptp5AT76VYpSb0ZW3ZalPY4fbDNNu2Z0lSwMepB+UV2u2beyM22qz+U12ZqjvdPyq5XZU5sgHD20BPdK0jZtPu1FVt3hlm5vYQDrG58N5B+a1b3GmdBXFwP2attfc7GpKOzM4+DK6BVUA6DKo/GTUlMPeGyhh0JH8hFTMbZn4dDtvt6CooVgAMoPmYq7gXdo5LU6cJ/3Mf4Q/wClquuy/wCX/bSlZJeAlLxP1ZwxHxN/zfxqTwv4F/wF/OlKcCt7Ez/4K+n51M4Nsf4W/E0pVMvC/VkluiLxj/hfxD/pNWb/AKlv4T+dftKS2icjuzw3in69f4v5Vo7XwH0NKVcvFI9Kt4Ieh+fo/wDjf+/2qsU3/wCYPwNKVOl4fgZMT/NIk/8ADb+JfzrGWvj/AMx/GlKnxJYTaRf3f1Nn0/OpmP8A91ufw/nX5SpPYqfiXr+TN2P1X+YfgK79m/iP8X86Uri3Rsq/xyLe78J/vxr5X9Yv8P8AKlKk9jFEl2v95s/4n8q6Ha5/jH/qFftKj7xCWxa8R/W2f78K7Yr429KUqrkVcD7wm3t+dazDUpWXEl2G3OXEP1b+hrxzs7/7lhP4rv50pSl/G/VGyn4pej+zPW8b0qBfpSlMwVdyLUe7SlaYlBFNRm60pVqCON+oa1+0qxF0T//Z"/>
          <p:cNvSpPr>
            <a:spLocks noChangeAspect="1" noChangeArrowheads="1"/>
          </p:cNvSpPr>
          <p:nvPr/>
        </p:nvSpPr>
        <p:spPr bwMode="auto">
          <a:xfrm>
            <a:off x="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Башня федерация</a:t>
            </a:r>
            <a:endParaRPr lang="en-GB" sz="1500" dirty="0">
              <a:solidFill>
                <a:srgbClr val="D0103A"/>
              </a:solidFill>
            </a:endParaRPr>
          </a:p>
        </p:txBody>
      </p:sp>
      <p:pic>
        <p:nvPicPr>
          <p:cNvPr id="2050" name="Рисунок 2" descr="https://img.pulse-stat.com/9dae6d62c816560a842268bde2cd317d/files/emailservice/userfiles/651fbdd31b721fe6e121006c9011a4c56735379/retail-1.jpg">
            <a:extLst>
              <a:ext uri="{FF2B5EF4-FFF2-40B4-BE49-F238E27FC236}">
                <a16:creationId xmlns:a16="http://schemas.microsoft.com/office/drawing/2014/main" id="{2C20700B-AA1A-4303-8F86-E27E99BF864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91" y="1944408"/>
            <a:ext cx="4281909" cy="38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UExIVFhUXGBwWGBcWFxkaHBgdGx4YFxgfFxoeHSggGxwlGyAYITEhKikrLi4vHh8zODMsNyotLisBCgoKDg0OGxAQGzAmICYsLzcyKzQsNDQ3LiwsNC00LCwsLywsNDQsNCwsNC8sNDAsLDcuNCwvLDQsNDQsLy8sNf/AABEIALEBHAMBIgACEQEDEQH/xAAcAAEAAwEBAQEBAAAAAAAAAAAABAUGAwcCAQj/xABFEAACAQIEAwYCBggCCQUAAAABAhEAAwQSITEFIkEGE1FhcYEykRQjQqGxwQczUmJy0eHwc4IVFiQ0Q4Oy0vElNUSSov/EABkBAQADAQEAAAAAAAAAAAAAAAACAwQBBf/EADARAAIBAgQDBQgDAQAAAAAAAAABAgMRBBIhMUFR8BMiMmFxBUKBkaGxwdEz4fEU/9oADAMBAAIRAxEAPwD3GlKUApSlAKUpQClKUApSlAKUpQClKUApSlAKUpQClKUApSlAKUpQClKUApSlAKUpQClKUApSlAKUpQClKUApSlAKUpQClKUApSlAKUpQClKUApSlAKUpQClKUApXLE4lLal7jKijUsxAA9zVNc7YYPu86X1uSSoW3qxI0Iy7g6HeNqnGnKXhVyE6sIK8nYvqV5B2p7d3LiQvf22LFVs2zkMDTNcuLzz+6pXznesZ3mJtk3PpCubhgJeBvSf2QSxE7cu/rW2Hs6o1eTsYpe0afu9ff7H9JUr+duGdr8Xg7isCyKQSbOVhbb/JcZo9UKnauv8ArpxDG3MyXb6xrkssotgdOZBmB0P6zMPEgaiMsBNPcsWMi43aP6EpXg3C/wBMeLQizfS2WE/WMOeASOdQVXN4gRt03rZcG/S1hSVTFnuXYZlcK3dsp+Fp1IBHXUCDJG1VSws1HMtS1YiObLqej0rlhsQlxQ9tldGEqykEEeII0NdazF4pSlAKUpQClKUApSlAKUpQClKUApSlAKUpQClKUApSlAKUpQClVPaTtBZwNk3bxY/sogzO58FUb+uw61j8b26xeIsKcJgrtln3uYheVB+0qrmZvHVQPWrYUpT2KqlaEPEz0UmKy/Fe1q5haw0O0kNcKk20jQ6gjOZgaGJ8xFYVuw2Mxam5d4mWD6hhmcMCDBXmCqpkRA8PSq/C9hcVaxCWruJdsPILEX7qnLrsMsb9JG9a6eHpqXed+vqYa+Km4dzTzNBi8MXxYu3bxusUiGygWV0zEAEQo3JOkkbmBVB2i4qik9xYyZVidAxWeUxoEn5nSunbXsTh8Opazcum5cIGVrzEmfPUkTG5isdd4cbeVGLNanK4jm5pA1O+skKNyBXpUdUpJacP8PMnBZrOWvHq5zTjCuxVlfPIQEGdDuCNCOo/Gpt369iUWe7VHCSJlyQ2zQrLlMg7ag619WOxmcWVtXpu3luOnK4BFsC4FLDTeRmGxgVbcMZ1vPbuYUocoTOQy5swliHDRGrDYgQSdZqXaNuzfWpOpGCWaC4fr7kjAqt9rNzGfRrdpmIacSqHmVXDJ8WaAQSMw186p+KdmPozJi+F4sOgnmR1zqwb4STAYFSYBGoXWdzI4jwbE4tLbYXAKTahbi2lCIBHwq8jP7EkSJ3qjxjYzCWLttsDftK11X7y6lxVUKGBUMVG+ZgTm1B06k5qs1fV3fI14em8t4q1yHxVhdZcQyoDcL5zajKFKzbOUHl2Ig6gLB2rS4VPpmDt2VtqDbR2tOy5m7vLnK5TG8NGvhFYXAq10d1bWZdFEKJOaUhYMZiCDB8G1rWXsNew+OW0q3TiA9uwikZbT5wCVnb4STqREnzqUKkbX6uRrU5XSW6669C0/Rp2ofCNZt2XFy1iLqq9g5pQs5TNa6LM5iNiB4ma/oOvKOwPYZ7XErmKfCnD2VWbdt2RvrCApNvKzQqjPE/tADbT1evMxcouay287HpYZNR1v8RSlKymgUpSgFKUoBSlKAUpSgFKUoBSlKAUpSgFKUoBSlZ/juNd/qrJZVibl5dIH2URj1Y7uAconYkEShFydkQnNQV2U3GO3l2zcRlwTXcO102FZXHeu6lgTbtxBQFTqSPGuVn9Ji3rz2MPhrhuIst3rKgT4QM2XNIlhtOgJE6S4Fwm6jqyPdtWQqhbLXBeEjNmIJHKNY84B8K+7/F8HhsRcDsvf3AHcrblsuirmKr5QJ1MeVbexheyVzzniqlnr8ev0QL+GTGYpbuJe41ywCq2hZcKjMEbMok7grqTOkdCK/e0ONvoxsphHvB0kHQg6aiCyxG+866VLtdssJu942tSALgIkA7xrE+xqPiO1LXZt4D/AGi9GYZlKWgMwB7x2jYSQBr69L0pResdF1yMjSnxvfrmT+zOJP0a3aVCly3aUZLttrcECNNPhnqJrEX8ZefEMXMt8H1LsyW4YzlMTOh0r44pZ4teuscQCqjQLYdQFkwGAzz0OrGI6b1QDBDMyFcS3cyGIdng7GUXlIE9OgnatdCmoty01+hTX7yycjR4vDWDDFj3gOUG47sdTHWREScvrqNa++LYMXLVyxhRbLDe8TkWwG1ztmAKsFDARJJPrX5huGK6qo4c+RYzQqqZ3lgzZtZ6aCanfT2zNbFgoza92yd2G7sAgsdjlEEmY28hUpO6sn9TPHuu7Vzrw/E4HBrZAe5nthra3ck94XILrqSVll0LRudZM1XcM4o/EsQcPFxgOU5FPc2kI5ucfay9T8WgmtN2Y7B27wXFY1c7nmt2gzC3aXoY0LMRrLbSNJE1uuH4C1YQW7NtLaDZUUKB7CvOq4mMG1DV83+D2KGCc4qVR/BfkcOwNuxaSzaQJbtqFVR0A/vfrVb22wDYjAYq0gl3suFHi0EqPmBV3SvOT1PVP5Z7C49reOs3CA4LhnAjlDEKSVHwlSQZ0j0r+iOM3gi24y5jetBQR1NxQY88pasb2n/RfcN+7f4bft2Dftvau2rinJFwQ5QqCVJ3iNDqI2q57G9jMRYud9jcacTcChEUCEQaGTPxGQIMCPPSNs61OVm+BhdGd3ZLgbelKVhNwpSlAKUpQClKUApSlAKUpQClKUApSlAKUpQCvl3ABJIAGpJ0A9aw36QsDcuOgw+IuWr5XMmVioyoy5nbnAypm1ENIYCNozfD7WNxoT/SFxL2HWWPJy3oLqha2oWARDDQnQHlGjaIYdyWZMy1MVGDaa1LHtj2zbE2HXBH6g3FstiFZCXZic4tWyCXVVgnQZgSBpvW4njmKuGxh2XNeYFjktFRaC7SxJUsspM6TtHXWLglsAEsltVJICgIAumi9FERMamNTGlVH+vWAS4QMw5YDBCQRuICy0HTWK20YqK7sbnm16kqsrN28iS3FLmJyWLYeywB75ig5FSBIOq8xjL7npB7cMwKWEP0VNH5jfdyxuH7LCJe5r4lRERpUe9xRMQtixbvLcW8Stx1OrIBL8o1UZsqGQCM29aXDgBu7LZiokwIA6Lmg7+HTTYVybyqyVvLr8nKact2VaYDGKJc4W+/Rir2ivyDz66VB4xicZYXvbqYVragQqvdzZtxByQYieg9K1kmoHGuHi+oVkDidmYqokFSWjVtCdPOq4VO8s2xbOksry7nnXBlxfEb/euws2SpfLaUDveUIs5pzRIE9OkHUb3hXDUw1rIWLtOokST0n5/3tUXgbglUw7WzatrkDIFI0JDEw0DUbCesgVolWB1Hy1+VTr1HfKtuRGlTUu8zlhVbUlQuu4Mz8x98Cs1ir3fcTsYYEfqrly7IBbu1Kqqg9FZiZ66Dwq07R8bNhUCLNy4wtoCYAJnVjrCgAk9YFUf6PHGJ4hjcUASLaW8IrGOYqWe4RHQ/Vn3qpNxi5lqjGpUVPe256NSlKwnqilKUApSlAKUpQClKUApSlAKUpQClKUApSlAKUpQClKq+0HaCxgrYuYhyqnwVnOmpMKCYA3Pp4iupNuyONpK7LSvwmNTVd/pq02G+k2W762yyndkfWEnKqrMAMWhdYg7xrXkHavtPjnxAtXGIchWGHtOmW0xPKLpyg3DHSSPtQsRV1DDyquyKK+IjSXma/tZ2ls3mWzYm69wFMyaRbBZruR4+0LbKCDqVHrVzYwwg/CD5AAAnSRHWRv51S9nuEi0AbpV7rfE8nTXMignUhdp0+81e2HGxO/8ANfyg/OtkoqCyx4HlOp2ks0iNxPLcHdm0tx9CUYwo6EsYOm+mpPhUbvrdiFawq2tiyCVB0g/CDG8nWNJialYsm3fdplHUba5SnNPuJ+XnXZ7LunKcr7Bh9kHcr0JA2kHWKXSS5epG15Pn6dboy+EsLZ4leNi2ha9hpVhAysGUbr9kyWJ/drZ4KxlmWLGY3MACBG5k6asdSZ9K/MJgrdqSiKpb4iFALb7wNdz86/e9ObQEj5VXUnn2LoRyWzEoVzuCTljQgyf6fOuOAxvelyo5FYoG/bK6OQP2Q3LPUhukEygsSRuaq2NO6Pi3ZVNgBsABoPKK6lZjy1/81+R1pXGdSsYrtLY73HYcBT9WWvO2vgbSgeO5HpJrRdhOHrZtXihlbt9nEeSpaI9ihFfWNt6mpPZDGC7h+X7F27bOnVbjg1bWleireRRhU1iHfk/ui6pSlYT1hSlKAUpSgFKUoBSlKAUpSgFKUoBSlKAUpSgFKUoBWW7S4vPmAtrdsoDbvByFDM5RQFdiAMozFj00G4iuva/jF60FTDqHuSuYag5SYAU5SMx1032jUg1SdprTfQbouWiFOYphl1LC2e81I5mdyrPHhowma00oZbSZjr1c14Lhv+uv8xXDUt2cS1q272cKzW2w+Ha4XV7jq4L5pYFdGAE6mDByyeXBuEX7GMYEm86Am8VQsql8lwAPELJJWZ2GoWdNv2O7OraU32KNcv8A1r92sW5YSAgk8upOpiSYr5tYhLhvd2HWH5swMFio1UzqpWI2/Ct8JrwxPMrOycpcUdxiktKGuaH9ncz+747japn062wVlzAERzKVI6QQSI0nf518Z1KZLoEqsi5tpuebpFMJekIcszMlbZIBGx5tRIqLs9TPDTS+hYXVW5qN9NRt46eI2qXZSAB4CK42Xzax7nc+3Su7XAAT4VmlfY9Cml4j8doPtUG7jR3iWl1dpc6/AmwZvUwAOpnwNdsbfyiTsWjrsFJ/EHWvjDWkGZgIZoLE9YEDXyH4+ddSsrsjKV5WJmHtBFVRsoA+VdGauNm5OvTWT6afzqLibhYfEVUjfUGI5j4rA0B6Ez0qGVtludJEsYgEcpGpKqTsSJn1Ag+se9fcnx23qswdyXTQoMsWrcRCaczDYHTQdB6mrG1r4xsPONJpKNhGeY5X7czp7nc+ngKgfo+uhlxeUEKMUwE/wWy3zaT71bYg8p8qpP0f44XLmNVfhF8MNImVFs+vNbapO7pS+B2mksRH0ZsaVxxmKS0jPcbKqiSfD5V0tuGAKkEESCNQQdQQfCsdna56V1ex9UpSuHRSlKAUpSgFKUoBSlKAUpSgFKVV9o+PWsFZa/ezZF3yCT56eVdjFydkclJRV2WlKhcM4iL+chLihWygusBxlVwyGTKkMNfEEdKm0atoE01dCsn2/wAQ62Lqg3lBtHI1jNm7zmgEqQdQIHSTr0rSYzG27QBu3EtgmAXYKCfAEnesD+krjp+rs2VW730Wz1Vkc5rsMJ1CoDPTXcxV2Hi3NGfFTUab1OXYy2cFg7d6/bUYq5BzXCbjoj5dyYbM7At3YM9NxVhhbmIxVzvLxFsIMqqujCSjy6ycpy8sAnRnk6iq3gpfIly+c7s0hHnkzaCX1lssLJnSQIGh0GEs5evUmZ8ydBsN63Sgo3b35nkvEOo7Lbl1zJ/dhV5REDoPD+lVXGcYiIYjRM3p1BJ8xNcOK8TykowJtlSraAySQCCpEZcs9ddfKqjC4QKGCgqjGcjAb9ddSR7+ldpUfekU4jEKzjEsMDis0MsEMPx3++p2GEHqfUk/jt7RVJwe0LQ7oEkLqs/skkjXrG1XNtqsqLXQz0pFnhzX7eOkKRMr8s0n5iajrc61xOKTdW3hhGpMaaD10rNlbZu7RJWOfaa27W0RTAdiGMwVEFuXTcnl96szbGXLA2/pNRrjyiFuun4/0rpZuhwCDuobx32o75UuR1NZ2+aR92nMNoAo5R46b183MSB3hBHJCgHYmFIHuWArjhL0pPQMQfuP51XtdBzOFgLba7bEaFpzSfEyVPhqaKF2O1tFMtsCwhSzZjBXMdJnUld94Bj+VTzVCl5YXu9HdYtyQR9WTmGWYnVpI6HyFTcNjgyT1EKw8GIDQf8AKQfeozg9yynUSVmWBOlZns8VwuMYbJfdxvIDaXANtNe892qwvcUzLy6KZ54OijSQI1JM5RrOnQyMz2qsOot3EDLBW4ATJDKwK5zO5IgjXU+VW0ad7wlxK61a0ozjwZr8D2twmJSQWFtxys6EBx5HpuDBg61K7PYvDC2tjDnKtpcioSZyrppJJYecmsvwuxh8QquFChlzG2kAKWA7xSoEbabms9wfjOJZ0xBsouGFwXBCE3QrRzFg3LytsBqs6Gai8LFxaVy2ONq57u1vqeo8E4r9JTP3Vy0YByXIDAGYzAE5W0IKnUGrGotvGgkggrHUxH46e8V3tXQwlTI8awTWu1j1ac01a92fdKUqBYKUpQClKUApSlAKUpQConE+HW8Rae1eXNbdSrCSJB3Eggj5150v6VzduMMNhe8Xu8wFxhbKMHKN3jAtCn7IAnTz0j8L/TOrozXcG6FeWA0qCMxcs0SBGX7OhkE7VoWGqp6IzvE0mnd9eh6hisQli0zsctu2smATAHgBqfQV5p2yw+E4oQysS9trYZLgIyi6StuCeVRKsTvIkGNK72f0nribUpbS2G0+sOb5AZQT1GtUfHOLsoPdvbuYh8OrXnSGlrbKVAWYR2U3OnXSN610MNODvJa8DDiMZGbyxei34amc4aouZrN1ee2Xt3rTqGULoith1JhXzHLA5dDpJg6q/wAXw+Hu2s9/LaFhLdtsg+qaSXDFDCFlNsyY26VnrvDQuMmA1vFOTaDof1ZUXLpIYbFiVEdc28CtDh7OFw7or9yLUtNorEFoKuvKSpkHrHM3lWqSurowylFSs+KLtOLKy5rbq6nWU6+epME9TXA8XOrMOpCr49JPT+lYVcTh8Pfu3TcVFMrbQczFTBLNA6tMeUeQqfh+0NhyQbkRsXBUexarY0omSr2m8btehpW4g1wgtHoPxrjxPiDWbbOq5mAkL7gfIb1V4zHLZ7tt7VxiucGcrEArEaZfin2o2MViusNmKmdhIiJ6zoR46VNQXwM/f8TJaY8XCjAlS4zW59eZD4kMD6ivrD9sFV1S7aZZOrggqBMSdZ061WYzgwRS6M7EawDJ3zSP3hrHiYqbdKsFvBRlcw8DQOeo8m+RmK64wehZGSWqNHxbjiWFQnUN1BEAZkUk+gYn/KamcLxqX1Z7bKE1UsPGFgjp9ptawuP7JWrvOMwndkYmRGxU6DYV2wvDXsjJavXFtEy1thOdYC5VJMqcoj2HgazujG2j1L414pGyweOW7ZD5lOS5lJnfIxBPkSJPvX3wfGq0LMNFxN9T3Zg/dlPvWfweBzWYJZGe2uc7NoQ+3iII22JqZhMILdwZejtPm14BSSekkj5VCdOOqTJQrapsm3MQRbe2qkq+Y51HwSDqYMssRPUffXd7LOgFtgcqMgJ1zjKk+5IFV2Gw6oLNy02U2yQy+AUEHroCsfdXe+mRg1oAOryP3kZZ94kfM+FRaV9OmdUu73vL5bkksgtApkt5MrIRpDjlZWJ1gzBMbN41BbiAcObzMIXNatgSFGsMSARmExO2gqRfs94QQAumugjMY8jlPoetQFttnCFdFWARqCJMqV9Zj033FdhFcTk6kuBO4eFV2cJq0ZCZyqFUKWB15uUD2XzrtxT/AGpBlDCNSDHWViQd45vT1qsbDZ0H7JaDqR+9ABM+Ir4wmLNtmvqQLbJARmOVSN5WfiBkeOpruTXMt0cVTu5JbMrbSjD4hbjZnVFgqLhBzL11I1I08fvqz7Odgi1wXjdBw111vqq5kbID3llGA0gaEidyelQLuIsYlsqumZoJysDqDJy6weau+CuYzDA5H7xS+iNO0gNl15TGsjSZ01mraqnKPddn5jDVYU5WqK6PTcbbR1KuQMwK9J18POobY91BUKrFRoc0A+GsHU+HSsrbxIvFgrFSN832R5dCfuqdai1bk5iBrLnMT5knavO/58qs9fI9F45zeaKt59IuOCYi4EY4i6GZmLAKmUW1IHKD9oAzzHU1OfiFsfarBY3tQogcvmSYA6ba/fVDxDG33Ih8w6ZNj6k7f+atjgHN3loVP2q4RtHXzZ6dd7QWxt95AqNe7VW16T6E/wDbXkXErTZ7FzvL3K0PDwCDoBkkDc6mOlWerHMgbw5wYHtuavXs6mtyiftSvZOLXyPSrPa6wTBzL8iKucJi0ujNbcMPI/j4V5hheDEx3pcs2yLExvLdFFWKYbuSDbZrb/uOWPuIyn8Koq4OltB6l1H2nXjrUSa+T/R6LX4TWaPF7pQScpiS0D5+ArJ9oO1LfAjlmPifwUat+FZ6eCnN2NtT2pTitE2b7iXHbVkElpPgPzOwrJ43ts+chXtqPDLm++ayV3hFy9bJv3It6Fs4DE9RlSNK64PC2yv1ei7CEZp9wI9q9GlgqUN9TysR7QrVNnbyX7MhwLFGxdF65bzByRctW5UsNyCSfik5tYlgfWp1u7YRMRg75AtXFN6yZBdMxkhmiBETIB+I7Qa+LfCkCTcv9dGzKACf2gfi+Y3rvjLNm7h+6a5bYoPqbuYZ7ZkEmIJYE/ZHtE1fKnZWid7WLld/b5fIo7uGxFm7bUOv19svZupmIKgMRAmJOm4nUTV5wzhuIW0e9v5gwBKm0QyjrFyAB7keE1MwuNQXEhi+Rcqs9oCAd9VQEiZO8a0xvF1ObMbjGJCqIAjTSTI1mpRpyvqQqVnLRR+n9aEPiFxzkFmzkdMkuwlrsF5MAnKTIJ5p0HSrDiOEOJCubbmARoV06nQmqrCzINuxdAMncfMyfumam4XEXipz3SQT8KJzQNVBy6nTw19akoZXoVzk3Z8uuBTHgksWe0+XYc0xHwxofX3rmvBUGabdxmJ5Sfsj2A19QfatZhnttlbvNhMktqemwHTz9q+cWy5T3ZlhqQxkkeILtvGgAH867pfVHFXqbXKBuzgKhUa4q5gWDEQRqNo3idfOpw4eWYjfQAdJEg9OoMx4ZiNquWwZBCrfzNPNmQlVB3+Fub51+YnDZGUC/ncakhcg1EazIy+XvRSXAhKpN7s+OFcBW2ysveSszJkMCCAGHhXXg+Ee272ris1ltMuXodQZ8jIjw9aquP8AHL+HNtA+rtkDZhl1gEsoAIAkVR3MTiyrFbzKLbFTctXGUMSYRgp1CaNqdDVbbehZClOSzN7noGFtNa0YkTOUzvAnm8SBr5ifA1IuYO4+ovQCeiAmNtDsDv0NZHC8YuMil+8u52BGg7wQBqYIAIYEhvAxBq8wXErnRAo1Jzflp+FccJblTiosv8PZzMA3MQsK0Addf6+1feOwrHKdoYb9YPWPQa9DXDC8YKgZkGuu+3ksxIqVb4xbvi4oDSp8PhMeIOlZmpp3sWxUHG19Tg1uHGsFyx08Rl08NtY/rXa6GMCYZBAMasPXY6abVX43tTZVltKjPduHQ5SLYYbHN9o/w+G4rPWcQ2KYr9LzvcIKhri2lCkhjlS0QznJ1Y6HWOldSk9WTyJcdzWYriaBCjX7akD4c6zOhE65h7Vir/8A6ld+sxF7CKhK21E2y7ySWYeg0PQDxJjky2sISWtWFxLsrFbYa6baGO8FvMZzCGY5tJJ8BmteJcWN5UuLaL3VXMOcQj5WkKdJgOR1089alCCfAlJuDun8TPXMTZOGUStwCPpF24XDZkcovdM2g1DP4wR41bDg7JbCvbLtoVYubguFgD8TmFBJ1In79M/jOFNcyi7hsu8KABA+LUiMw9t/uv8A6XdS2hOHUMEC5HuaxoCVddAdT01A9qvjmRGra1lz5ka9he5V7+JxC3TBQYe0ghQm8SxjXQltTI8qmcF7c2khAmICAad6FcgjoSrTERr51nWsO1y59UqZ4E5+8IAGxXSZO/MK74Lhi2zccMLcFWQFg5lQykgmSJzHlJgbzpTJfR7Eu5a73060NxwjtlhL8icpgsGIiQOvmPev3E9q8I+W22KClhILnKGBMaGCInpm96wb21tOGKg5QQYTeTAjMSu4YEeZ2qsvXbdxxmtLkAOjLME6aAfDp4da48Mt1uIpS52PQb/ClubG26HUG26mfWZj1GvpUQ2voykW7F7JpyAghCvVJManzrGYV7tie4bl6KwGWPMaFjPXeOtTbXHMWJLsMsHZIUnbUz010B8Ksyy4lboPZNW5GowuLtRmuqyaZjmAMEToYJ19o13q0wXGLNxVa20jxUaLPjpIP9a8hx3Grly6CM2YaglREzp4kadfurUYTtriLKC22HWQABnVvcwfineaqbUtEWPBSir8X1xPUhiLVtNGLTqcobWepMZjXE8VsoCWZVHgMuY+E/1ivMsH21xALd5btshbbu8oA/dyn03n1qE/Gg5+C2UM5VKkEHT7Uz/5qMcOnudcKieyPS8XiXujQqiHrvA/At+AqoxHE7WFV1touZtM7ZZP3GJ8NazSdoBcQK9vLIkczMANd+YQJ8+o8ajDEYd3OZFLQdg0naABmI/s1dGmkvIoVOd+9cm8W4tcxMW88IN1WR/99BNfl/FlYXORAAgaD+/Os9cx2HVtLZWN2PJljwEzPyrsBYbUYcN5kT7TIkVYpLaKRf2G2a6Xp/ZdWrZusJGWdAHXWfJs0eOk1MfhKwIDZzPUgfeSDv41SLwq5dAKWWdToDJidjJYDrO1TsEt1TCW7tzINRbulwI8QeUN086635lMoP3X8OmSUw7K68y6iINtipPgXUET4a1PtYE3BD2CupAOTfzHMdD5xXy9q5cX6zD3VAIM51mfJeh9NaPauIwyJcDDVQWYqdOblUZZ8qi5X2ZS/qfD8KFzLqQoMQREjwH8xNQ8TwEq2a3oTO1zSOuhaPar/B44shYpedTqTy5QfIzmgCv29x1GH1QxBiQIQMu88x3I0neo55X2OxclsyLw3gl0D9YimBAJV5G0AkQPY1c2luLq92xJMBQebWYEEwDtVbw3i2IuMRiEsCyAYaCJnTYkjbzqDxTiJw6fUYd7qzqVzKijWfhJnXptM9arlme5LKnKy1fqarE4TEkAB0Xw+rDDTfbXTx09KzGM7N3rtws16SsyVMZPHNsRvsKouF9scfffLZW2AsBlCjbXLrIYyPOtBjeIYxrZjDiSNSMwPnqTBrlPNwsWVKbpyS4+pXYzsi5Yk3XbTSNj0GhJ8vSvixwEW+7ykiR9rLHnpO3kKl9k+OIMym9dtsGMpcbMvSchIMAbbjer7E40IxHeWJYyYKqSPRZmfMirM0kyM5TXdbIuPu21VVuMmcQP5REztVRicVaTnLFdcpIBUTOmu331a4q+twEhCsCA2cHXpowgGqvFujAqcRmBMwzI5UjqAkZR0ImpRKIpHNuJMpcsrBU0khgI8c0xHnXTh/HrLzopUwDDj7O2o236HrUdUVAYe052CkASNAYGpMV+43hKAF+7UqIkLoV8jPl4VJpE1k21Ll8XhroKOJB1gnefvqvu8FwlwZVAhRoJ6bggyDp5VS2rNoq0csz8QI9vDauPC7Ny3OV1cgwAwbzB9/anZ2JqFk7SsaDBdmMHbZXdRM6Z26nbzPWrCxgMLbnurKamTAck9Pi1gDfWqJrl1FnLaYzM8wIjoNPvqNgXu3Xhgv8A+zHp5VHsle5y85Jty+pormGwxBVrQBB31666EMfxrgMNYt6W1UaEbEecRvUG5w65MopJG2+nsOlTcLauqJcDMZCqDJ9vGpWS4lTbtoybhOEIdWtqdd2BBn0O+++/nU63we3oAFAiGBjQb6kzVfhMflIm2cxgGSRJ6ddqlPxcrcUvbIQsQwyuxI8iNAOu1VSU76Ba7k0cEwzRJU6QAoUg/cRtS7wm0JAtyp1kkaeyoNauMBicPdnumDECSBEifvqQ4y7Aj7qydrJOzuauy04FQeHWzH1YfLtAJI8+g96+bvDLbavh1ZhABKqIgaanQa1Y3Lhmq9sahbIHQsN1DAke011OTK3ZbEU8Hs5v1KA+O2vlpFfd/g9qCy2wDHMVKiemsASPapgSBOvtB+4mo92/ptp5AT76VYpSb0ZW3ZalPY4fbDNNu2Z0lSwMepB+UV2u2beyM22qz+U12ZqjvdPyq5XZU5sgHD20BPdK0jZtPu1FVt3hlm5vYQDrG58N5B+a1b3GmdBXFwP2attfc7GpKOzM4+DK6BVUA6DKo/GTUlMPeGyhh0JH8hFTMbZn4dDtvt6CooVgAMoPmYq7gXdo5LU6cJ/3Mf4Q/wClquuy/wCX/bSlZJeAlLxP1ZwxHxN/zfxqTwv4F/wF/OlKcCt7Ez/4K+n51M4Nsf4W/E0pVMvC/VkluiLxj/hfxD/pNWb/AKlv4T+dftKS2icjuzw3in69f4v5Vo7XwH0NKVcvFI9Kt4Ieh+fo/wDjf+/2qsU3/wCYPwNKVOl4fgZMT/NIk/8ADb+JfzrGWvj/AMx/GlKnxJYTaRf3f1Nn0/OpmP8A91ufw/nX5SpPYqfiXr+TN2P1X+YfgK79m/iP8X86Uri3Rsq/xyLe78J/vxr5X9Yv8P8AKlKk9jFEl2v95s/4n8q6Ha5/jH/qFftKj7xCWxa8R/W2f78K7Yr429KUqrkVcD7wm3t+dazDUpWXEl2G3OXEP1b+hrxzs7/7lhP4rv50pSl/G/VGyn4pej+zPW8b0qBfpSlMwVdyLUe7SlaYlBFNRm60pVqCON+oa1+0qxF0T//Z"/>
          <p:cNvSpPr>
            <a:spLocks noChangeAspect="1" noChangeArrowheads="1"/>
          </p:cNvSpPr>
          <p:nvPr/>
        </p:nvSpPr>
        <p:spPr bwMode="auto">
          <a:xfrm>
            <a:off x="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Башня федерация</a:t>
            </a:r>
            <a:endParaRPr lang="en-GB" sz="1500" dirty="0">
              <a:solidFill>
                <a:srgbClr val="D0103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8DF10-98D2-49AE-A26B-6417681EEED4}"/>
              </a:ext>
            </a:extLst>
          </p:cNvPr>
          <p:cNvSpPr txBox="1"/>
          <p:nvPr/>
        </p:nvSpPr>
        <p:spPr>
          <a:xfrm>
            <a:off x="306985" y="1556792"/>
            <a:ext cx="3682752" cy="393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Торговая галерея -2 этаж</a:t>
            </a:r>
          </a:p>
          <a:p>
            <a:pPr>
              <a:lnSpc>
                <a:spcPct val="150000"/>
              </a:lnSpc>
              <a:buClr>
                <a:srgbClr val="D0103A"/>
              </a:buClr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22 лота ∙ от 35 до 330 м2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23 000 резидентов, 8000 гостей ежедневно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Высота потолков 3 метра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4 эскалатора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Грузовой двор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Общеобменная и технологическая вентиляция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Электричество в необходимом объёме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Холодоснабжение</a:t>
            </a:r>
          </a:p>
        </p:txBody>
      </p:sp>
      <p:pic>
        <p:nvPicPr>
          <p:cNvPr id="2051" name="Рисунок 4" descr="https://img.pulse-stat.com/9dae6d62c816560a842268bde2cd317d/files/emailservice/userfiles/651fbdd31b721fe6e121006c9011a4c56735379/torg_400_2.png">
            <a:extLst>
              <a:ext uri="{FF2B5EF4-FFF2-40B4-BE49-F238E27FC236}">
                <a16:creationId xmlns:a16="http://schemas.microsoft.com/office/drawing/2014/main" id="{77FFD06E-D15B-4908-9D7E-6973621A445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15" y="1700808"/>
            <a:ext cx="43855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9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Общественная </a:t>
            </a:r>
            <a:br>
              <a:rPr lang="ru-RU" dirty="0"/>
            </a:br>
            <a:r>
              <a:rPr lang="ru-RU" dirty="0"/>
              <a:t>Транспортная доступность</a:t>
            </a:r>
            <a:br>
              <a:rPr lang="en-GB" dirty="0"/>
            </a:br>
            <a:endParaRPr lang="en-GB" sz="1500" dirty="0">
              <a:solidFill>
                <a:srgbClr val="D0103A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77B57983-1519-4B48-BFBE-FB0ECCDFA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16" t="26573" r="28973" b="13030"/>
          <a:stretch/>
        </p:blipFill>
        <p:spPr>
          <a:xfrm>
            <a:off x="458815" y="1417638"/>
            <a:ext cx="8470942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автомобильная </a:t>
            </a:r>
            <a:br>
              <a:rPr lang="ru-RU" dirty="0"/>
            </a:br>
            <a:r>
              <a:rPr lang="ru-RU" dirty="0"/>
              <a:t>транспортная доступность</a:t>
            </a:r>
            <a:br>
              <a:rPr lang="en-GB" dirty="0"/>
            </a:br>
            <a:endParaRPr lang="en-GB" sz="1500" dirty="0">
              <a:solidFill>
                <a:srgbClr val="D0103A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6B02DF-77E4-4768-9209-C05D3B81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7CAAAE-691B-464E-AB22-441AEC449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30400" r="30313" b="10800"/>
          <a:stretch/>
        </p:blipFill>
        <p:spPr>
          <a:xfrm>
            <a:off x="251520" y="1417638"/>
            <a:ext cx="7907221" cy="43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этажа</a:t>
            </a:r>
            <a:br>
              <a:rPr lang="en-GB" dirty="0"/>
            </a:br>
            <a:endParaRPr lang="en-GB" sz="1500" dirty="0">
              <a:solidFill>
                <a:srgbClr val="D0103A"/>
              </a:solidFill>
            </a:endParaRPr>
          </a:p>
        </p:txBody>
      </p:sp>
      <p:pic>
        <p:nvPicPr>
          <p:cNvPr id="1026" name="Рисунок 3" descr="https://img.pulse-stat.com/9dae6d62c816560a842268bde2cd317d/files/emailservice/userfiles/651fbdd31b721fe6e121006c9011a4c56735379/-2_etazh_png.PNG">
            <a:extLst>
              <a:ext uri="{FF2B5EF4-FFF2-40B4-BE49-F238E27FC236}">
                <a16:creationId xmlns:a16="http://schemas.microsoft.com/office/drawing/2014/main" id="{EC041BE3-2966-420B-83FB-9EC1392F0FD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4776"/>
            <a:ext cx="7015510" cy="51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2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</a:t>
            </a:r>
            <a:br>
              <a:rPr lang="en-GB" dirty="0"/>
            </a:br>
            <a:endParaRPr lang="en-GB" sz="1500" dirty="0">
              <a:solidFill>
                <a:srgbClr val="D0103A"/>
              </a:solidFill>
            </a:endParaRPr>
          </a:p>
        </p:txBody>
      </p:sp>
      <p:pic>
        <p:nvPicPr>
          <p:cNvPr id="3074" name="Picture 2" descr="https://img.pulse-stat.com/9dae6d62c816560a842268bde2cd317d/files/emailservice/userfiles/651fbdd31b721fe6e121006c9011a4c56735379/torg_3.png">
            <a:extLst>
              <a:ext uri="{FF2B5EF4-FFF2-40B4-BE49-F238E27FC236}">
                <a16:creationId xmlns:a16="http://schemas.microsoft.com/office/drawing/2014/main" id="{E6ABC3B7-9002-43B5-B7C4-2D47FA17438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9" y="1810594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s://img.pulse-stat.com/9dae6d62c816560a842268bde2cd317d/files/emailservice/userfiles/651fbdd31b721fe6e121006c9011a4c56735379/torg_400.png">
            <a:extLst>
              <a:ext uri="{FF2B5EF4-FFF2-40B4-BE49-F238E27FC236}">
                <a16:creationId xmlns:a16="http://schemas.microsoft.com/office/drawing/2014/main" id="{7F3FFDA0-2D74-441D-B27E-D2F0010BC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1"/>
          <a:stretch>
            <a:fillRect/>
          </a:stretch>
        </p:blipFill>
        <p:spPr bwMode="auto">
          <a:xfrm>
            <a:off x="6082604" y="1810594"/>
            <a:ext cx="2809876" cy="24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img.pulse-stat.com/9dae6d62c816560a842268bde2cd317d/files/emailservice/userfiles/651fbdd31b721fe6e121006c9011a4c56735379/bez2_719x405.png">
            <a:extLst>
              <a:ext uri="{FF2B5EF4-FFF2-40B4-BE49-F238E27FC236}">
                <a16:creationId xmlns:a16="http://schemas.microsoft.com/office/drawing/2014/main" id="{BE4434DC-6F3F-492B-ABF5-B7A69A041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"/>
          <a:stretch/>
        </p:blipFill>
        <p:spPr bwMode="auto">
          <a:xfrm>
            <a:off x="6082604" y="4293096"/>
            <a:ext cx="2809876" cy="16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22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UExIVFhUXGBwWGBcWFxkaHBgdGx4YFxgfFxoeHSggGxwlGyAYITEhKikrLi4vHh8zODMsNyotLisBCgoKDg0OGxAQGzAmICYsLzcyKzQsNDQ3LiwsNC00LCwsLywsNDQsNCwsNC8sNDAsLDcuNCwvLDQsNDQsLy8sNf/AABEIALEBHAMBIgACEQEDEQH/xAAcAAEAAwEBAQEBAAAAAAAAAAAABAUGAwcCAQj/xABFEAACAQIEAwYCBggCCQUAAAABAhEAAwQSITEFIkEGE1FhcYEykRQjQqGxwQczUmJy0eHwc4IVFiQ0Q4Oy0vElNUSSov/EABkBAQADAQEAAAAAAAAAAAAAAAACAwQBBf/EADARAAIBAgQDBQgDAQAAAAAAAAABAgMRBBIhMUFR8BMiMmFxBUKBkaGxwdEz4fEU/9oADAMBAAIRAxEAPwD3GlKUApSlAKUpQClKUApSlAKUpQClKUApSlAKUpQClKUApSlAKUpQClKUApSlAKUpQClKUApSlAKUpQClKUApSlAKUpQClKUApSlAKUpQClKUApSlAKUpQClKUApXLE4lLal7jKijUsxAA9zVNc7YYPu86X1uSSoW3qxI0Iy7g6HeNqnGnKXhVyE6sIK8nYvqV5B2p7d3LiQvf22LFVs2zkMDTNcuLzz+6pXznesZ3mJtk3PpCubhgJeBvSf2QSxE7cu/rW2Hs6o1eTsYpe0afu9ff7H9JUr+duGdr8Xg7isCyKQSbOVhbb/JcZo9UKnauv8ArpxDG3MyXb6xrkssotgdOZBmB0P6zMPEgaiMsBNPcsWMi43aP6EpXg3C/wBMeLQizfS2WE/WMOeASOdQVXN4gRt03rZcG/S1hSVTFnuXYZlcK3dsp+Fp1IBHXUCDJG1VSws1HMtS1YiObLqej0rlhsQlxQ9tldGEqykEEeII0NdazF4pSlAKUpQClKUApSlAKUpQClKUApSlAKUpQClKUApSlAKUpQClVPaTtBZwNk3bxY/sogzO58FUb+uw61j8b26xeIsKcJgrtln3uYheVB+0qrmZvHVQPWrYUpT2KqlaEPEz0UmKy/Fe1q5haw0O0kNcKk20jQ6gjOZgaGJ8xFYVuw2Mxam5d4mWD6hhmcMCDBXmCqpkRA8PSq/C9hcVaxCWruJdsPILEX7qnLrsMsb9JG9a6eHpqXed+vqYa+Km4dzTzNBi8MXxYu3bxusUiGygWV0zEAEQo3JOkkbmBVB2i4qik9xYyZVidAxWeUxoEn5nSunbXsTh8Opazcum5cIGVrzEmfPUkTG5isdd4cbeVGLNanK4jm5pA1O+skKNyBXpUdUpJacP8PMnBZrOWvHq5zTjCuxVlfPIQEGdDuCNCOo/Gpt369iUWe7VHCSJlyQ2zQrLlMg7ag619WOxmcWVtXpu3luOnK4BFsC4FLDTeRmGxgVbcMZ1vPbuYUocoTOQy5swliHDRGrDYgQSdZqXaNuzfWpOpGCWaC4fr7kjAqt9rNzGfRrdpmIacSqHmVXDJ8WaAQSMw186p+KdmPozJi+F4sOgnmR1zqwb4STAYFSYBGoXWdzI4jwbE4tLbYXAKTahbi2lCIBHwq8jP7EkSJ3qjxjYzCWLttsDftK11X7y6lxVUKGBUMVG+ZgTm1B06k5qs1fV3fI14em8t4q1yHxVhdZcQyoDcL5zajKFKzbOUHl2Ig6gLB2rS4VPpmDt2VtqDbR2tOy5m7vLnK5TG8NGvhFYXAq10d1bWZdFEKJOaUhYMZiCDB8G1rWXsNew+OW0q3TiA9uwikZbT5wCVnb4STqREnzqUKkbX6uRrU5XSW6669C0/Rp2ofCNZt2XFy1iLqq9g5pQs5TNa6LM5iNiB4ma/oOvKOwPYZ7XErmKfCnD2VWbdt2RvrCApNvKzQqjPE/tADbT1evMxcouay287HpYZNR1v8RSlKymgUpSgFKUoBSlKAUpSgFKUoBSlKAUpSgFKUoBSlZ/juNd/qrJZVibl5dIH2URj1Y7uAconYkEShFydkQnNQV2U3GO3l2zcRlwTXcO102FZXHeu6lgTbtxBQFTqSPGuVn9Ji3rz2MPhrhuIst3rKgT4QM2XNIlhtOgJE6S4Fwm6jqyPdtWQqhbLXBeEjNmIJHKNY84B8K+7/F8HhsRcDsvf3AHcrblsuirmKr5QJ1MeVbexheyVzzniqlnr8ev0QL+GTGYpbuJe41ywCq2hZcKjMEbMok7grqTOkdCK/e0ONvoxsphHvB0kHQg6aiCyxG+866VLtdssJu942tSALgIkA7xrE+xqPiO1LXZt4D/AGi9GYZlKWgMwB7x2jYSQBr69L0pResdF1yMjSnxvfrmT+zOJP0a3aVCly3aUZLttrcECNNPhnqJrEX8ZefEMXMt8H1LsyW4YzlMTOh0r44pZ4teuscQCqjQLYdQFkwGAzz0OrGI6b1QDBDMyFcS3cyGIdng7GUXlIE9OgnatdCmoty01+hTX7yycjR4vDWDDFj3gOUG47sdTHWREScvrqNa++LYMXLVyxhRbLDe8TkWwG1ztmAKsFDARJJPrX5huGK6qo4c+RYzQqqZ3lgzZtZ6aCanfT2zNbFgoza92yd2G7sAgsdjlEEmY28hUpO6sn9TPHuu7Vzrw/E4HBrZAe5nthra3ck94XILrqSVll0LRudZM1XcM4o/EsQcPFxgOU5FPc2kI5ucfay9T8WgmtN2Y7B27wXFY1c7nmt2gzC3aXoY0LMRrLbSNJE1uuH4C1YQW7NtLaDZUUKB7CvOq4mMG1DV83+D2KGCc4qVR/BfkcOwNuxaSzaQJbtqFVR0A/vfrVb22wDYjAYq0gl3suFHi0EqPmBV3SvOT1PVP5Z7C49reOs3CA4LhnAjlDEKSVHwlSQZ0j0r+iOM3gi24y5jetBQR1NxQY88pasb2n/RfcN+7f4bft2Dftvau2rinJFwQ5QqCVJ3iNDqI2q57G9jMRYud9jcacTcChEUCEQaGTPxGQIMCPPSNs61OVm+BhdGd3ZLgbelKVhNwpSlAKUpQClKUApSlAKUpQClKUApSlAKUpQCvl3ABJIAGpJ0A9aw36QsDcuOgw+IuWr5XMmVioyoy5nbnAypm1ENIYCNozfD7WNxoT/SFxL2HWWPJy3oLqha2oWARDDQnQHlGjaIYdyWZMy1MVGDaa1LHtj2zbE2HXBH6g3FstiFZCXZic4tWyCXVVgnQZgSBpvW4njmKuGxh2XNeYFjktFRaC7SxJUsspM6TtHXWLglsAEsltVJICgIAumi9FERMamNTGlVH+vWAS4QMw5YDBCQRuICy0HTWK20YqK7sbnm16kqsrN28iS3FLmJyWLYeywB75ig5FSBIOq8xjL7npB7cMwKWEP0VNH5jfdyxuH7LCJe5r4lRERpUe9xRMQtixbvLcW8Stx1OrIBL8o1UZsqGQCM29aXDgBu7LZiokwIA6Lmg7+HTTYVybyqyVvLr8nKact2VaYDGKJc4W+/Rir2ivyDz66VB4xicZYXvbqYVragQqvdzZtxByQYieg9K1kmoHGuHi+oVkDidmYqokFSWjVtCdPOq4VO8s2xbOksry7nnXBlxfEb/euws2SpfLaUDveUIs5pzRIE9OkHUb3hXDUw1rIWLtOokST0n5/3tUXgbglUw7WzatrkDIFI0JDEw0DUbCesgVolWB1Hy1+VTr1HfKtuRGlTUu8zlhVbUlQuu4Mz8x98Cs1ir3fcTsYYEfqrly7IBbu1Kqqg9FZiZ66Dwq07R8bNhUCLNy4wtoCYAJnVjrCgAk9YFUf6PHGJ4hjcUASLaW8IrGOYqWe4RHQ/Vn3qpNxi5lqjGpUVPe256NSlKwnqilKUApSlAKUpQClKUApSlAKUpQClKUApSlAKUpQClKq+0HaCxgrYuYhyqnwVnOmpMKCYA3Pp4iupNuyONpK7LSvwmNTVd/pq02G+k2W762yyndkfWEnKqrMAMWhdYg7xrXkHavtPjnxAtXGIchWGHtOmW0xPKLpyg3DHSSPtQsRV1DDyquyKK+IjSXma/tZ2ls3mWzYm69wFMyaRbBZruR4+0LbKCDqVHrVzYwwg/CD5AAAnSRHWRv51S9nuEi0AbpV7rfE8nTXMignUhdp0+81e2HGxO/8ANfyg/OtkoqCyx4HlOp2ks0iNxPLcHdm0tx9CUYwo6EsYOm+mpPhUbvrdiFawq2tiyCVB0g/CDG8nWNJialYsm3fdplHUba5SnNPuJ+XnXZ7LunKcr7Bh9kHcr0JA2kHWKXSS5epG15Pn6dboy+EsLZ4leNi2ha9hpVhAysGUbr9kyWJ/drZ4KxlmWLGY3MACBG5k6asdSZ9K/MJgrdqSiKpb4iFALb7wNdz86/e9ObQEj5VXUnn2LoRyWzEoVzuCTljQgyf6fOuOAxvelyo5FYoG/bK6OQP2Q3LPUhukEygsSRuaq2NO6Pi3ZVNgBsABoPKK6lZjy1/81+R1pXGdSsYrtLY73HYcBT9WWvO2vgbSgeO5HpJrRdhOHrZtXihlbt9nEeSpaI9ihFfWNt6mpPZDGC7h+X7F27bOnVbjg1bWleireRRhU1iHfk/ui6pSlYT1hSlKAUpSgFKUoBSlKAUpSgFKUoBSlKAUpSgFKUoBWW7S4vPmAtrdsoDbvByFDM5RQFdiAMozFj00G4iuva/jF60FTDqHuSuYag5SYAU5SMx1032jUg1SdprTfQbouWiFOYphl1LC2e81I5mdyrPHhowma00oZbSZjr1c14Lhv+uv8xXDUt2cS1q272cKzW2w+Ha4XV7jq4L5pYFdGAE6mDByyeXBuEX7GMYEm86Am8VQsql8lwAPELJJWZ2GoWdNv2O7OraU32KNcv8A1r92sW5YSAgk8upOpiSYr5tYhLhvd2HWH5swMFio1UzqpWI2/Ct8JrwxPMrOycpcUdxiktKGuaH9ncz+747japn062wVlzAERzKVI6QQSI0nf518Z1KZLoEqsi5tpuebpFMJekIcszMlbZIBGx5tRIqLs9TPDTS+hYXVW5qN9NRt46eI2qXZSAB4CK42Xzax7nc+3Su7XAAT4VmlfY9Cml4j8doPtUG7jR3iWl1dpc6/AmwZvUwAOpnwNdsbfyiTsWjrsFJ/EHWvjDWkGZgIZoLE9YEDXyH4+ddSsrsjKV5WJmHtBFVRsoA+VdGauNm5OvTWT6afzqLibhYfEVUjfUGI5j4rA0B6Ez0qGVtludJEsYgEcpGpKqTsSJn1Ag+se9fcnx23qswdyXTQoMsWrcRCaczDYHTQdB6mrG1r4xsPONJpKNhGeY5X7czp7nc+ngKgfo+uhlxeUEKMUwE/wWy3zaT71bYg8p8qpP0f44XLmNVfhF8MNImVFs+vNbapO7pS+B2mksRH0ZsaVxxmKS0jPcbKqiSfD5V0tuGAKkEESCNQQdQQfCsdna56V1ex9UpSuHRSlKAUpSgFKUoBSlKAUpSgFKVV9o+PWsFZa/ezZF3yCT56eVdjFydkclJRV2WlKhcM4iL+chLihWygusBxlVwyGTKkMNfEEdKm0atoE01dCsn2/wAQ62Lqg3lBtHI1jNm7zmgEqQdQIHSTr0rSYzG27QBu3EtgmAXYKCfAEnesD+krjp+rs2VW730Wz1Vkc5rsMJ1CoDPTXcxV2Hi3NGfFTUab1OXYy2cFg7d6/bUYq5BzXCbjoj5dyYbM7At3YM9NxVhhbmIxVzvLxFsIMqqujCSjy6ycpy8sAnRnk6iq3gpfIly+c7s0hHnkzaCX1lssLJnSQIGh0GEs5evUmZ8ydBsN63Sgo3b35nkvEOo7Lbl1zJ/dhV5REDoPD+lVXGcYiIYjRM3p1BJ8xNcOK8TykowJtlSraAySQCCpEZcs9ddfKqjC4QKGCgqjGcjAb9ddSR7+ldpUfekU4jEKzjEsMDis0MsEMPx3++p2GEHqfUk/jt7RVJwe0LQ7oEkLqs/skkjXrG1XNtqsqLXQz0pFnhzX7eOkKRMr8s0n5iajrc61xOKTdW3hhGpMaaD10rNlbZu7RJWOfaa27W0RTAdiGMwVEFuXTcnl96szbGXLA2/pNRrjyiFuun4/0rpZuhwCDuobx32o75UuR1NZ2+aR92nMNoAo5R46b183MSB3hBHJCgHYmFIHuWArjhL0pPQMQfuP51XtdBzOFgLba7bEaFpzSfEyVPhqaKF2O1tFMtsCwhSzZjBXMdJnUld94Bj+VTzVCl5YXu9HdYtyQR9WTmGWYnVpI6HyFTcNjgyT1EKw8GIDQf8AKQfeozg9yynUSVmWBOlZns8VwuMYbJfdxvIDaXANtNe892qwvcUzLy6KZ54OijSQI1JM5RrOnQyMz2qsOot3EDLBW4ATJDKwK5zO5IgjXU+VW0ad7wlxK61a0ozjwZr8D2twmJSQWFtxys6EBx5HpuDBg61K7PYvDC2tjDnKtpcioSZyrppJJYecmsvwuxh8QquFChlzG2kAKWA7xSoEbabms9wfjOJZ0xBsouGFwXBCE3QrRzFg3LytsBqs6Gai8LFxaVy2ONq57u1vqeo8E4r9JTP3Vy0YByXIDAGYzAE5W0IKnUGrGotvGgkggrHUxH46e8V3tXQwlTI8awTWu1j1ac01a92fdKUqBYKUpQClKUApSlAKUpQConE+HW8Rae1eXNbdSrCSJB3Eggj5150v6VzduMMNhe8Xu8wFxhbKMHKN3jAtCn7IAnTz0j8L/TOrozXcG6FeWA0qCMxcs0SBGX7OhkE7VoWGqp6IzvE0mnd9eh6hisQli0zsctu2smATAHgBqfQV5p2yw+E4oQysS9trYZLgIyi6StuCeVRKsTvIkGNK72f0nribUpbS2G0+sOb5AZQT1GtUfHOLsoPdvbuYh8OrXnSGlrbKVAWYR2U3OnXSN610MNODvJa8DDiMZGbyxei34amc4aouZrN1ee2Xt3rTqGULoith1JhXzHLA5dDpJg6q/wAXw+Hu2s9/LaFhLdtsg+qaSXDFDCFlNsyY26VnrvDQuMmA1vFOTaDof1ZUXLpIYbFiVEdc28CtDh7OFw7or9yLUtNorEFoKuvKSpkHrHM3lWqSurowylFSs+KLtOLKy5rbq6nWU6+epME9TXA8XOrMOpCr49JPT+lYVcTh8Pfu3TcVFMrbQczFTBLNA6tMeUeQqfh+0NhyQbkRsXBUexarY0omSr2m8btehpW4g1wgtHoPxrjxPiDWbbOq5mAkL7gfIb1V4zHLZ7tt7VxiucGcrEArEaZfin2o2MViusNmKmdhIiJ6zoR46VNQXwM/f8TJaY8XCjAlS4zW59eZD4kMD6ivrD9sFV1S7aZZOrggqBMSdZ061WYzgwRS6M7EawDJ3zSP3hrHiYqbdKsFvBRlcw8DQOeo8m+RmK64wehZGSWqNHxbjiWFQnUN1BEAZkUk+gYn/KamcLxqX1Z7bKE1UsPGFgjp9ptawuP7JWrvOMwndkYmRGxU6DYV2wvDXsjJavXFtEy1thOdYC5VJMqcoj2HgazujG2j1L414pGyweOW7ZD5lOS5lJnfIxBPkSJPvX3wfGq0LMNFxN9T3Zg/dlPvWfweBzWYJZGe2uc7NoQ+3iII22JqZhMILdwZejtPm14BSSekkj5VCdOOqTJQrapsm3MQRbe2qkq+Y51HwSDqYMssRPUffXd7LOgFtgcqMgJ1zjKk+5IFV2Gw6oLNy02U2yQy+AUEHroCsfdXe+mRg1oAOryP3kZZ94kfM+FRaV9OmdUu73vL5bkksgtApkt5MrIRpDjlZWJ1gzBMbN41BbiAcObzMIXNatgSFGsMSARmExO2gqRfs94QQAumugjMY8jlPoetQFttnCFdFWARqCJMqV9Zj033FdhFcTk6kuBO4eFV2cJq0ZCZyqFUKWB15uUD2XzrtxT/AGpBlDCNSDHWViQd45vT1qsbDZ0H7JaDqR+9ABM+Ir4wmLNtmvqQLbJARmOVSN5WfiBkeOpruTXMt0cVTu5JbMrbSjD4hbjZnVFgqLhBzL11I1I08fvqz7Odgi1wXjdBw111vqq5kbID3llGA0gaEidyelQLuIsYlsqumZoJysDqDJy6weau+CuYzDA5H7xS+iNO0gNl15TGsjSZ01mraqnKPddn5jDVYU5WqK6PTcbbR1KuQMwK9J18POobY91BUKrFRoc0A+GsHU+HSsrbxIvFgrFSN832R5dCfuqdai1bk5iBrLnMT5knavO/58qs9fI9F45zeaKt59IuOCYi4EY4i6GZmLAKmUW1IHKD9oAzzHU1OfiFsfarBY3tQogcvmSYA6ba/fVDxDG33Ih8w6ZNj6k7f+atjgHN3loVP2q4RtHXzZ6dd7QWxt95AqNe7VW16T6E/wDbXkXErTZ7FzvL3K0PDwCDoBkkDc6mOlWerHMgbw5wYHtuavXs6mtyiftSvZOLXyPSrPa6wTBzL8iKucJi0ujNbcMPI/j4V5hheDEx3pcs2yLExvLdFFWKYbuSDbZrb/uOWPuIyn8Koq4OltB6l1H2nXjrUSa+T/R6LX4TWaPF7pQScpiS0D5+ArJ9oO1LfAjlmPifwUat+FZ6eCnN2NtT2pTitE2b7iXHbVkElpPgPzOwrJ43ts+chXtqPDLm++ayV3hFy9bJv3It6Fs4DE9RlSNK64PC2yv1ei7CEZp9wI9q9GlgqUN9TysR7QrVNnbyX7MhwLFGxdF65bzByRctW5UsNyCSfik5tYlgfWp1u7YRMRg75AtXFN6yZBdMxkhmiBETIB+I7Qa+LfCkCTcv9dGzKACf2gfi+Y3rvjLNm7h+6a5bYoPqbuYZ7ZkEmIJYE/ZHtE1fKnZWid7WLld/b5fIo7uGxFm7bUOv19svZupmIKgMRAmJOm4nUTV5wzhuIW0e9v5gwBKm0QyjrFyAB7keE1MwuNQXEhi+Rcqs9oCAd9VQEiZO8a0xvF1ObMbjGJCqIAjTSTI1mpRpyvqQqVnLRR+n9aEPiFxzkFmzkdMkuwlrsF5MAnKTIJ5p0HSrDiOEOJCubbmARoV06nQmqrCzINuxdAMncfMyfumam4XEXipz3SQT8KJzQNVBy6nTw19akoZXoVzk3Z8uuBTHgksWe0+XYc0xHwxofX3rmvBUGabdxmJ5Sfsj2A19QfatZhnttlbvNhMktqemwHTz9q+cWy5T3ZlhqQxkkeILtvGgAH867pfVHFXqbXKBuzgKhUa4q5gWDEQRqNo3idfOpw4eWYjfQAdJEg9OoMx4ZiNquWwZBCrfzNPNmQlVB3+Fub51+YnDZGUC/ncakhcg1EazIy+XvRSXAhKpN7s+OFcBW2ysveSszJkMCCAGHhXXg+Ee272ris1ltMuXodQZ8jIjw9aquP8AHL+HNtA+rtkDZhl1gEsoAIAkVR3MTiyrFbzKLbFTctXGUMSYRgp1CaNqdDVbbehZClOSzN7noGFtNa0YkTOUzvAnm8SBr5ifA1IuYO4+ovQCeiAmNtDsDv0NZHC8YuMil+8u52BGg7wQBqYIAIYEhvAxBq8wXErnRAo1Jzflp+FccJblTiosv8PZzMA3MQsK0Addf6+1feOwrHKdoYb9YPWPQa9DXDC8YKgZkGuu+3ksxIqVb4xbvi4oDSp8PhMeIOlZmpp3sWxUHG19Tg1uHGsFyx08Rl08NtY/rXa6GMCYZBAMasPXY6abVX43tTZVltKjPduHQ5SLYYbHN9o/w+G4rPWcQ2KYr9LzvcIKhri2lCkhjlS0QznJ1Y6HWOldSk9WTyJcdzWYriaBCjX7akD4c6zOhE65h7Vir/8A6ld+sxF7CKhK21E2y7ySWYeg0PQDxJjky2sISWtWFxLsrFbYa6baGO8FvMZzCGY5tJJ8BmteJcWN5UuLaL3VXMOcQj5WkKdJgOR1089alCCfAlJuDun8TPXMTZOGUStwCPpF24XDZkcovdM2g1DP4wR41bDg7JbCvbLtoVYubguFgD8TmFBJ1In79M/jOFNcyi7hsu8KABA+LUiMw9t/uv8A6XdS2hOHUMEC5HuaxoCVddAdT01A9qvjmRGra1lz5ka9he5V7+JxC3TBQYe0ghQm8SxjXQltTI8qmcF7c2khAmICAad6FcgjoSrTERr51nWsO1y59UqZ4E5+8IAGxXSZO/MK74Lhi2zccMLcFWQFg5lQykgmSJzHlJgbzpTJfR7Eu5a73060NxwjtlhL8icpgsGIiQOvmPev3E9q8I+W22KClhILnKGBMaGCInpm96wb21tOGKg5QQYTeTAjMSu4YEeZ2qsvXbdxxmtLkAOjLME6aAfDp4da48Mt1uIpS52PQb/ClubG26HUG26mfWZj1GvpUQ2voykW7F7JpyAghCvVJManzrGYV7tie4bl6KwGWPMaFjPXeOtTbXHMWJLsMsHZIUnbUz010B8Ksyy4lboPZNW5GowuLtRmuqyaZjmAMEToYJ19o13q0wXGLNxVa20jxUaLPjpIP9a8hx3Grly6CM2YaglREzp4kadfurUYTtriLKC22HWQABnVvcwfineaqbUtEWPBSir8X1xPUhiLVtNGLTqcobWepMZjXE8VsoCWZVHgMuY+E/1ivMsH21xALd5btshbbu8oA/dyn03n1qE/Gg5+C2UM5VKkEHT7Uz/5qMcOnudcKieyPS8XiXujQqiHrvA/At+AqoxHE7WFV1touZtM7ZZP3GJ8NazSdoBcQK9vLIkczMANd+YQJ8+o8ajDEYd3OZFLQdg0naABmI/s1dGmkvIoVOd+9cm8W4tcxMW88IN1WR/99BNfl/FlYXORAAgaD+/Os9cx2HVtLZWN2PJljwEzPyrsBYbUYcN5kT7TIkVYpLaKRf2G2a6Xp/ZdWrZusJGWdAHXWfJs0eOk1MfhKwIDZzPUgfeSDv41SLwq5dAKWWdToDJidjJYDrO1TsEt1TCW7tzINRbulwI8QeUN086635lMoP3X8OmSUw7K68y6iINtipPgXUET4a1PtYE3BD2CupAOTfzHMdD5xXy9q5cX6zD3VAIM51mfJeh9NaPauIwyJcDDVQWYqdOblUZZ8qi5X2ZS/qfD8KFzLqQoMQREjwH8xNQ8TwEq2a3oTO1zSOuhaPar/B44shYpedTqTy5QfIzmgCv29x1GH1QxBiQIQMu88x3I0neo55X2OxclsyLw3gl0D9YimBAJV5G0AkQPY1c2luLq92xJMBQebWYEEwDtVbw3i2IuMRiEsCyAYaCJnTYkjbzqDxTiJw6fUYd7qzqVzKijWfhJnXptM9arlme5LKnKy1fqarE4TEkAB0Xw+rDDTfbXTx09KzGM7N3rtws16SsyVMZPHNsRvsKouF9scfffLZW2AsBlCjbXLrIYyPOtBjeIYxrZjDiSNSMwPnqTBrlPNwsWVKbpyS4+pXYzsi5Yk3XbTSNj0GhJ8vSvixwEW+7ykiR9rLHnpO3kKl9k+OIMym9dtsGMpcbMvSchIMAbbjer7E40IxHeWJYyYKqSPRZmfMirM0kyM5TXdbIuPu21VVuMmcQP5REztVRicVaTnLFdcpIBUTOmu331a4q+twEhCsCA2cHXpowgGqvFujAqcRmBMwzI5UjqAkZR0ImpRKIpHNuJMpcsrBU0khgI8c0xHnXTh/HrLzopUwDDj7O2o236HrUdUVAYe052CkASNAYGpMV+43hKAF+7UqIkLoV8jPl4VJpE1k21Ll8XhroKOJB1gnefvqvu8FwlwZVAhRoJ6bggyDp5VS2rNoq0csz8QI9vDauPC7Ny3OV1cgwAwbzB9/anZ2JqFk7SsaDBdmMHbZXdRM6Z26nbzPWrCxgMLbnurKamTAck9Pi1gDfWqJrl1FnLaYzM8wIjoNPvqNgXu3Xhgv8A+zHp5VHsle5y85Jty+pormGwxBVrQBB31666EMfxrgMNYt6W1UaEbEecRvUG5w65MopJG2+nsOlTcLauqJcDMZCqDJ9vGpWS4lTbtoybhOEIdWtqdd2BBn0O+++/nU63we3oAFAiGBjQb6kzVfhMflIm2cxgGSRJ6ddqlPxcrcUvbIQsQwyuxI8iNAOu1VSU76Ba7k0cEwzRJU6QAoUg/cRtS7wm0JAtyp1kkaeyoNauMBicPdnumDECSBEifvqQ4y7Aj7qydrJOzuauy04FQeHWzH1YfLtAJI8+g96+bvDLbavh1ZhABKqIgaanQa1Y3Lhmq9sahbIHQsN1DAke011OTK3ZbEU8Hs5v1KA+O2vlpFfd/g9qCy2wDHMVKiemsASPapgSBOvtB+4mo92/ptp5AT76VYpSb0ZW3ZalPY4fbDNNu2Z0lSwMepB+UV2u2beyM22qz+U12ZqjvdPyq5XZU5sgHD20BPdK0jZtPu1FVt3hlm5vYQDrG58N5B+a1b3GmdBXFwP2attfc7GpKOzM4+DK6BVUA6DKo/GTUlMPeGyhh0JH8hFTMbZn4dDtvt6CooVgAMoPmYq7gXdo5LU6cJ/3Mf4Q/wClquuy/wCX/bSlZJeAlLxP1ZwxHxN/zfxqTwv4F/wF/OlKcCt7Ez/4K+n51M4Nsf4W/E0pVMvC/VkluiLxj/hfxD/pNWb/AKlv4T+dftKS2icjuzw3in69f4v5Vo7XwH0NKVcvFI9Kt4Ieh+fo/wDjf+/2qsU3/wCYPwNKVOl4fgZMT/NIk/8ADb+JfzrGWvj/AMx/GlKnxJYTaRf3f1Nn0/OpmP8A91ufw/nX5SpPYqfiXr+TN2P1X+YfgK79m/iP8X86Uri3Rsq/xyLe78J/vxr5X9Yv8P8AKlKk9jFEl2v95s/4n8q6Ha5/jH/qFftKj7xCWxa8R/W2f78K7Yr429KUqrkVcD7wm3t+dazDUpWXEl2G3OXEP1b+hrxzs7/7lhP4rv50pSl/G/VGyn4pej+zPW8b0qBfpSlMwVdyLUe7SlaYlBFNRm60pVqCON+oa1+0qxF0T//Z"/>
          <p:cNvSpPr>
            <a:spLocks noChangeAspect="1" noChangeArrowheads="1"/>
          </p:cNvSpPr>
          <p:nvPr/>
        </p:nvSpPr>
        <p:spPr bwMode="auto">
          <a:xfrm>
            <a:off x="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Башня федерация</a:t>
            </a:r>
            <a:endParaRPr lang="en-GB" sz="1500" dirty="0">
              <a:solidFill>
                <a:srgbClr val="D0103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8DF10-98D2-49AE-A26B-6417681EEED4}"/>
              </a:ext>
            </a:extLst>
          </p:cNvPr>
          <p:cNvSpPr txBox="1"/>
          <p:nvPr/>
        </p:nvSpPr>
        <p:spPr>
          <a:xfrm>
            <a:off x="306985" y="1556792"/>
            <a:ext cx="3682752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r>
              <a:rPr lang="ru-RU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Коммерческие условия:</a:t>
            </a:r>
          </a:p>
          <a:p>
            <a:pPr marL="342900" indent="-342900">
              <a:lnSpc>
                <a:spcPct val="150000"/>
              </a:lnSpc>
              <a:buClr>
                <a:srgbClr val="D0103A"/>
              </a:buClr>
              <a:buFont typeface="Wingdings" pitchFamily="2" charset="2"/>
              <a:buChar char="w"/>
            </a:pP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A545B4-2638-4A18-935A-229D7010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31800" r="10001" b="13600"/>
          <a:stretch/>
        </p:blipFill>
        <p:spPr>
          <a:xfrm>
            <a:off x="251520" y="2254394"/>
            <a:ext cx="8733756" cy="30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7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34B13-DFD4-4C1A-8065-C9F5D00DC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4328" t="33340" r="33689" b="12119"/>
          <a:stretch/>
        </p:blipFill>
        <p:spPr>
          <a:xfrm>
            <a:off x="887591" y="1844824"/>
            <a:ext cx="719879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9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Corp_Presentation_2015_rus</Template>
  <TotalTime>1447</TotalTime>
  <Words>114</Words>
  <Application>Microsoft Office PowerPoint</Application>
  <PresentationFormat>Экран (4:3)</PresentationFormat>
  <Paragraphs>28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GillSans</vt:lpstr>
      <vt:lpstr>Segoe UI</vt:lpstr>
      <vt:lpstr>Wingdings</vt:lpstr>
      <vt:lpstr>Тема Office</vt:lpstr>
      <vt:lpstr>БАШНЯ ФЕДЕРАЦИЯ</vt:lpstr>
      <vt:lpstr>Башня федерация</vt:lpstr>
      <vt:lpstr>Башня федерация</vt:lpstr>
      <vt:lpstr>Общественная  Транспортная доступность </vt:lpstr>
      <vt:lpstr>автомобильная  транспортная доступность </vt:lpstr>
      <vt:lpstr>План этажа </vt:lpstr>
      <vt:lpstr>фотографии </vt:lpstr>
      <vt:lpstr>Башня федерация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Blackman</dc:creator>
  <cp:lastModifiedBy>Andrey Rodionychev</cp:lastModifiedBy>
  <cp:revision>94</cp:revision>
  <cp:lastPrinted>2013-04-17T15:00:22Z</cp:lastPrinted>
  <dcterms:created xsi:type="dcterms:W3CDTF">2013-04-11T16:07:39Z</dcterms:created>
  <dcterms:modified xsi:type="dcterms:W3CDTF">2018-08-03T08:10:36Z</dcterms:modified>
</cp:coreProperties>
</file>